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79" r:id="rId2"/>
    <p:sldId id="342" r:id="rId3"/>
    <p:sldId id="343" r:id="rId4"/>
    <p:sldId id="345" r:id="rId5"/>
    <p:sldId id="346" r:id="rId6"/>
    <p:sldId id="347" r:id="rId7"/>
    <p:sldId id="348" r:id="rId8"/>
    <p:sldId id="349" r:id="rId9"/>
  </p:sldIdLst>
  <p:sldSz cx="9144000" cy="6858000" type="screen4x3"/>
  <p:notesSz cx="4416425" cy="664845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Section par défaut" id="{B1261C16-073F-4AED-822D-B4310DA50AB3}">
          <p14:sldIdLst>
            <p14:sldId id="279"/>
            <p14:sldId id="342"/>
            <p14:sldId id="343"/>
            <p14:sldId id="345"/>
            <p14:sldId id="346"/>
            <p14:sldId id="347"/>
            <p14:sldId id="348"/>
            <p14:sldId id="34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8243"/>
    <a:srgbClr val="996633"/>
    <a:srgbClr val="E77619"/>
    <a:srgbClr val="A35311"/>
    <a:srgbClr val="FF2121"/>
    <a:srgbClr val="FBD0C9"/>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5624" autoAdjust="0"/>
  </p:normalViewPr>
  <p:slideViewPr>
    <p:cSldViewPr>
      <p:cViewPr>
        <p:scale>
          <a:sx n="100" d="100"/>
          <a:sy n="100" d="100"/>
        </p:scale>
        <p:origin x="-1608" y="-264"/>
      </p:cViewPr>
      <p:guideLst>
        <p:guide orient="horz" pos="2160"/>
        <p:guide pos="2880"/>
      </p:guideLst>
    </p:cSldViewPr>
  </p:slideViewPr>
  <p:outlineViewPr>
    <p:cViewPr>
      <p:scale>
        <a:sx n="33" d="100"/>
        <a:sy n="33" d="100"/>
      </p:scale>
      <p:origin x="0" y="1512"/>
    </p:cViewPr>
  </p:outlineViewPr>
  <p:notesTextViewPr>
    <p:cViewPr>
      <p:scale>
        <a:sx n="100" d="100"/>
        <a:sy n="100" d="100"/>
      </p:scale>
      <p:origin x="0" y="0"/>
    </p:cViewPr>
  </p:notesTextViewPr>
  <p:sorterViewPr>
    <p:cViewPr>
      <p:scale>
        <a:sx n="200" d="100"/>
        <a:sy n="200" d="100"/>
      </p:scale>
      <p:origin x="0" y="23472"/>
    </p:cViewPr>
  </p:sorterViewPr>
  <p:notesViewPr>
    <p:cSldViewPr>
      <p:cViewPr varScale="1">
        <p:scale>
          <a:sx n="123" d="100"/>
          <a:sy n="123" d="100"/>
        </p:scale>
        <p:origin x="-3918" y="-102"/>
      </p:cViewPr>
      <p:guideLst>
        <p:guide orient="horz" pos="2094"/>
        <p:guide pos="139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1914525" cy="331788"/>
          </a:xfrm>
          <a:prstGeom prst="rect">
            <a:avLst/>
          </a:prstGeom>
        </p:spPr>
        <p:txBody>
          <a:bodyPr vert="horz" lIns="62746" tIns="31373" rIns="62746" bIns="31373" rtlCol="0"/>
          <a:lstStyle>
            <a:lvl1pPr algn="l" fontAlgn="auto">
              <a:spcBef>
                <a:spcPts val="0"/>
              </a:spcBef>
              <a:spcAft>
                <a:spcPts val="0"/>
              </a:spcAft>
              <a:defRPr sz="800">
                <a:latin typeface="+mn-lt"/>
                <a:cs typeface="+mn-cs"/>
              </a:defRPr>
            </a:lvl1pPr>
          </a:lstStyle>
          <a:p>
            <a:pPr>
              <a:defRPr/>
            </a:pPr>
            <a:endParaRPr lang="en-US" dirty="0"/>
          </a:p>
        </p:txBody>
      </p:sp>
      <p:sp>
        <p:nvSpPr>
          <p:cNvPr id="3" name="Datumsplatzhalter 2"/>
          <p:cNvSpPr>
            <a:spLocks noGrp="1"/>
          </p:cNvSpPr>
          <p:nvPr>
            <p:ph type="dt" idx="1"/>
          </p:nvPr>
        </p:nvSpPr>
        <p:spPr>
          <a:xfrm>
            <a:off x="2501900" y="0"/>
            <a:ext cx="1912938" cy="331788"/>
          </a:xfrm>
          <a:prstGeom prst="rect">
            <a:avLst/>
          </a:prstGeom>
        </p:spPr>
        <p:txBody>
          <a:bodyPr vert="horz" lIns="62746" tIns="31373" rIns="62746" bIns="31373" rtlCol="0"/>
          <a:lstStyle>
            <a:lvl1pPr algn="r" fontAlgn="auto">
              <a:spcBef>
                <a:spcPts val="0"/>
              </a:spcBef>
              <a:spcAft>
                <a:spcPts val="0"/>
              </a:spcAft>
              <a:defRPr sz="800">
                <a:latin typeface="+mn-lt"/>
                <a:cs typeface="+mn-cs"/>
              </a:defRPr>
            </a:lvl1pPr>
          </a:lstStyle>
          <a:p>
            <a:pPr>
              <a:defRPr/>
            </a:pPr>
            <a:fld id="{9E6A28C6-2A83-40CC-AC62-5FB68ED093AA}" type="datetimeFigureOut">
              <a:rPr lang="en-US"/>
              <a:pPr>
                <a:defRPr/>
              </a:pPr>
              <a:t>4/29/2016</a:t>
            </a:fld>
            <a:endParaRPr lang="en-US" dirty="0"/>
          </a:p>
        </p:txBody>
      </p:sp>
      <p:sp>
        <p:nvSpPr>
          <p:cNvPr id="4" name="Folienbildplatzhalter 3"/>
          <p:cNvSpPr>
            <a:spLocks noGrp="1" noRot="1" noChangeAspect="1"/>
          </p:cNvSpPr>
          <p:nvPr>
            <p:ph type="sldImg" idx="2"/>
          </p:nvPr>
        </p:nvSpPr>
        <p:spPr>
          <a:xfrm>
            <a:off x="546100" y="498475"/>
            <a:ext cx="3324225" cy="2493963"/>
          </a:xfrm>
          <a:prstGeom prst="rect">
            <a:avLst/>
          </a:prstGeom>
          <a:noFill/>
          <a:ln w="12700">
            <a:solidFill>
              <a:prstClr val="black"/>
            </a:solidFill>
          </a:ln>
        </p:spPr>
        <p:txBody>
          <a:bodyPr vert="horz" lIns="62746" tIns="31373" rIns="62746" bIns="31373" rtlCol="0" anchor="ctr"/>
          <a:lstStyle/>
          <a:p>
            <a:pPr lvl="0"/>
            <a:endParaRPr lang="en-US" noProof="0" dirty="0"/>
          </a:p>
        </p:txBody>
      </p:sp>
      <p:sp>
        <p:nvSpPr>
          <p:cNvPr id="5" name="Notizenplatzhalter 4"/>
          <p:cNvSpPr>
            <a:spLocks noGrp="1"/>
          </p:cNvSpPr>
          <p:nvPr>
            <p:ph type="body" sz="quarter" idx="3"/>
          </p:nvPr>
        </p:nvSpPr>
        <p:spPr>
          <a:xfrm>
            <a:off x="441325" y="3157538"/>
            <a:ext cx="3533775" cy="2992437"/>
          </a:xfrm>
          <a:prstGeom prst="rect">
            <a:avLst/>
          </a:prstGeom>
        </p:spPr>
        <p:txBody>
          <a:bodyPr vert="horz" lIns="62746" tIns="31373" rIns="62746" bIns="31373"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US" noProof="0"/>
          </a:p>
        </p:txBody>
      </p:sp>
      <p:sp>
        <p:nvSpPr>
          <p:cNvPr id="6" name="Fußzeilenplatzhalter 5"/>
          <p:cNvSpPr>
            <a:spLocks noGrp="1"/>
          </p:cNvSpPr>
          <p:nvPr>
            <p:ph type="ftr" sz="quarter" idx="4"/>
          </p:nvPr>
        </p:nvSpPr>
        <p:spPr>
          <a:xfrm>
            <a:off x="0" y="6315075"/>
            <a:ext cx="1914525" cy="331788"/>
          </a:xfrm>
          <a:prstGeom prst="rect">
            <a:avLst/>
          </a:prstGeom>
        </p:spPr>
        <p:txBody>
          <a:bodyPr vert="horz" lIns="62746" tIns="31373" rIns="62746" bIns="31373" rtlCol="0" anchor="b"/>
          <a:lstStyle>
            <a:lvl1pPr algn="l" fontAlgn="auto">
              <a:spcBef>
                <a:spcPts val="0"/>
              </a:spcBef>
              <a:spcAft>
                <a:spcPts val="0"/>
              </a:spcAft>
              <a:defRPr sz="800">
                <a:latin typeface="+mn-lt"/>
                <a:cs typeface="+mn-cs"/>
              </a:defRPr>
            </a:lvl1pPr>
          </a:lstStyle>
          <a:p>
            <a:pPr>
              <a:defRPr/>
            </a:pPr>
            <a:endParaRPr lang="en-US" dirty="0"/>
          </a:p>
        </p:txBody>
      </p:sp>
      <p:sp>
        <p:nvSpPr>
          <p:cNvPr id="7" name="Foliennummernplatzhalter 6"/>
          <p:cNvSpPr>
            <a:spLocks noGrp="1"/>
          </p:cNvSpPr>
          <p:nvPr>
            <p:ph type="sldNum" sz="quarter" idx="5"/>
          </p:nvPr>
        </p:nvSpPr>
        <p:spPr>
          <a:xfrm>
            <a:off x="2501900" y="6315075"/>
            <a:ext cx="1912938" cy="331788"/>
          </a:xfrm>
          <a:prstGeom prst="rect">
            <a:avLst/>
          </a:prstGeom>
        </p:spPr>
        <p:txBody>
          <a:bodyPr vert="horz" lIns="62746" tIns="31373" rIns="62746" bIns="31373" rtlCol="0" anchor="b"/>
          <a:lstStyle>
            <a:lvl1pPr algn="r" fontAlgn="auto">
              <a:spcBef>
                <a:spcPts val="0"/>
              </a:spcBef>
              <a:spcAft>
                <a:spcPts val="0"/>
              </a:spcAft>
              <a:defRPr sz="800">
                <a:latin typeface="+mn-lt"/>
                <a:cs typeface="+mn-cs"/>
              </a:defRPr>
            </a:lvl1pPr>
          </a:lstStyle>
          <a:p>
            <a:pPr>
              <a:defRPr/>
            </a:pPr>
            <a:fld id="{7E9B6B50-4462-438E-9C36-250EC0290994}" type="slidenum">
              <a:rPr lang="en-US"/>
              <a:pPr>
                <a:defRPr/>
              </a:pPr>
              <a:t>‹N°›</a:t>
            </a:fld>
            <a:endParaRPr lang="en-US" dirty="0"/>
          </a:p>
        </p:txBody>
      </p:sp>
    </p:spTree>
    <p:extLst>
      <p:ext uri="{BB962C8B-B14F-4D97-AF65-F5344CB8AC3E}">
        <p14:creationId xmlns:p14="http://schemas.microsoft.com/office/powerpoint/2010/main" val="1847551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p:spPr>
      </p:sp>
      <p:sp>
        <p:nvSpPr>
          <p:cNvPr id="3072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0724"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F214FA-90EB-42E1-B1F6-DDA10F1E3664}"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57694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7E9B6B50-4462-438E-9C36-250EC0290994}" type="slidenum">
              <a:rPr lang="en-US" smtClean="0"/>
              <a:pPr>
                <a:defRPr/>
              </a:pPr>
              <a:t>2</a:t>
            </a:fld>
            <a:endParaRPr lang="en-US" dirty="0"/>
          </a:p>
        </p:txBody>
      </p:sp>
    </p:spTree>
    <p:extLst>
      <p:ext uri="{BB962C8B-B14F-4D97-AF65-F5344CB8AC3E}">
        <p14:creationId xmlns:p14="http://schemas.microsoft.com/office/powerpoint/2010/main" val="2129468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8"/>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pPr>
              <a:defRPr/>
            </a:pPr>
            <a:fld id="{4B36BAD3-BBFA-44B3-904E-54FB8983C1FF}" type="datetime1">
              <a:rPr lang="en-US" smtClean="0"/>
              <a:t>4/29/2016</a:t>
            </a:fld>
            <a:endParaRPr lang="en-US" dirty="0"/>
          </a:p>
        </p:txBody>
      </p:sp>
      <p:sp>
        <p:nvSpPr>
          <p:cNvPr id="5" name="Fußzeilenplatzhalter 4"/>
          <p:cNvSpPr>
            <a:spLocks noGrp="1"/>
          </p:cNvSpPr>
          <p:nvPr>
            <p:ph type="ftr" sz="quarter" idx="11"/>
          </p:nvPr>
        </p:nvSpPr>
        <p:spPr/>
        <p:txBody>
          <a:bodyPr/>
          <a:lstStyle>
            <a:lvl1pPr>
              <a:defRPr/>
            </a:lvl1pPr>
          </a:lstStyle>
          <a:p>
            <a:pPr>
              <a:defRPr/>
            </a:pPr>
            <a:endParaRPr lang="en-US" dirty="0"/>
          </a:p>
        </p:txBody>
      </p:sp>
      <p:sp>
        <p:nvSpPr>
          <p:cNvPr id="6" name="Foliennummernplatzhalter 5"/>
          <p:cNvSpPr>
            <a:spLocks noGrp="1"/>
          </p:cNvSpPr>
          <p:nvPr>
            <p:ph type="sldNum" sz="quarter" idx="12"/>
          </p:nvPr>
        </p:nvSpPr>
        <p:spPr/>
        <p:txBody>
          <a:bodyPr/>
          <a:lstStyle>
            <a:lvl1pPr>
              <a:defRPr/>
            </a:lvl1pPr>
          </a:lstStyle>
          <a:p>
            <a:pPr>
              <a:defRPr/>
            </a:pPr>
            <a:fld id="{99404EA1-AB94-4AA7-AADC-B5F94CA140AF}"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pPr>
              <a:defRPr/>
            </a:pPr>
            <a:fld id="{FFEC45F6-C0D9-4B5C-A559-D66341B89753}" type="datetime1">
              <a:rPr lang="en-US" smtClean="0"/>
              <a:t>4/29/2016</a:t>
            </a:fld>
            <a:endParaRPr lang="en-US" dirty="0"/>
          </a:p>
        </p:txBody>
      </p:sp>
      <p:sp>
        <p:nvSpPr>
          <p:cNvPr id="5" name="Fußzeilenplatzhalter 4"/>
          <p:cNvSpPr>
            <a:spLocks noGrp="1"/>
          </p:cNvSpPr>
          <p:nvPr>
            <p:ph type="ftr" sz="quarter" idx="11"/>
          </p:nvPr>
        </p:nvSpPr>
        <p:spPr/>
        <p:txBody>
          <a:bodyPr/>
          <a:lstStyle>
            <a:lvl1pPr>
              <a:defRPr/>
            </a:lvl1pPr>
          </a:lstStyle>
          <a:p>
            <a:pPr>
              <a:defRPr/>
            </a:pPr>
            <a:endParaRPr lang="en-US" dirty="0"/>
          </a:p>
        </p:txBody>
      </p:sp>
      <p:sp>
        <p:nvSpPr>
          <p:cNvPr id="6" name="Foliennummernplatzhalter 5"/>
          <p:cNvSpPr>
            <a:spLocks noGrp="1"/>
          </p:cNvSpPr>
          <p:nvPr>
            <p:ph type="sldNum" sz="quarter" idx="12"/>
          </p:nvPr>
        </p:nvSpPr>
        <p:spPr/>
        <p:txBody>
          <a:bodyPr/>
          <a:lstStyle>
            <a:lvl1pPr>
              <a:defRPr/>
            </a:lvl1pPr>
          </a:lstStyle>
          <a:p>
            <a:pPr>
              <a:defRPr/>
            </a:pPr>
            <a:fld id="{DAEA0932-05C2-442D-BB8A-99541095C96F}"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49" y="366713"/>
            <a:ext cx="1543051" cy="780097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342903" y="366713"/>
            <a:ext cx="4476751" cy="78009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pPr>
              <a:defRPr/>
            </a:pPr>
            <a:fld id="{AFB49BDA-B90C-4698-BC02-4A5FE09A02E9}" type="datetime1">
              <a:rPr lang="en-US" smtClean="0"/>
              <a:t>4/29/2016</a:t>
            </a:fld>
            <a:endParaRPr lang="en-US" dirty="0"/>
          </a:p>
        </p:txBody>
      </p:sp>
      <p:sp>
        <p:nvSpPr>
          <p:cNvPr id="5" name="Fußzeilenplatzhalter 4"/>
          <p:cNvSpPr>
            <a:spLocks noGrp="1"/>
          </p:cNvSpPr>
          <p:nvPr>
            <p:ph type="ftr" sz="quarter" idx="11"/>
          </p:nvPr>
        </p:nvSpPr>
        <p:spPr/>
        <p:txBody>
          <a:bodyPr/>
          <a:lstStyle>
            <a:lvl1pPr>
              <a:defRPr/>
            </a:lvl1pPr>
          </a:lstStyle>
          <a:p>
            <a:pPr>
              <a:defRPr/>
            </a:pPr>
            <a:endParaRPr lang="en-US" dirty="0"/>
          </a:p>
        </p:txBody>
      </p:sp>
      <p:sp>
        <p:nvSpPr>
          <p:cNvPr id="6" name="Foliennummernplatzhalter 5"/>
          <p:cNvSpPr>
            <a:spLocks noGrp="1"/>
          </p:cNvSpPr>
          <p:nvPr>
            <p:ph type="sldNum" sz="quarter" idx="12"/>
          </p:nvPr>
        </p:nvSpPr>
        <p:spPr/>
        <p:txBody>
          <a:bodyPr/>
          <a:lstStyle>
            <a:lvl1pPr>
              <a:defRPr/>
            </a:lvl1pPr>
          </a:lstStyle>
          <a:p>
            <a:pPr>
              <a:defRPr/>
            </a:pPr>
            <a:fld id="{42D31A00-A98A-4696-B0E7-248816E4CC56}"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pPr>
              <a:defRPr/>
            </a:pPr>
            <a:fld id="{53475CEE-72C1-4858-BD71-F0B4C275A2AB}" type="datetime1">
              <a:rPr lang="en-US" smtClean="0"/>
              <a:t>4/29/2016</a:t>
            </a:fld>
            <a:endParaRPr lang="en-US" dirty="0"/>
          </a:p>
        </p:txBody>
      </p:sp>
      <p:sp>
        <p:nvSpPr>
          <p:cNvPr id="5" name="Fußzeilenplatzhalter 4"/>
          <p:cNvSpPr>
            <a:spLocks noGrp="1"/>
          </p:cNvSpPr>
          <p:nvPr>
            <p:ph type="ftr" sz="quarter" idx="11"/>
          </p:nvPr>
        </p:nvSpPr>
        <p:spPr/>
        <p:txBody>
          <a:bodyPr/>
          <a:lstStyle>
            <a:lvl1pPr>
              <a:defRPr/>
            </a:lvl1pPr>
          </a:lstStyle>
          <a:p>
            <a:pPr>
              <a:defRPr/>
            </a:pPr>
            <a:endParaRPr lang="en-US" dirty="0"/>
          </a:p>
        </p:txBody>
      </p:sp>
      <p:sp>
        <p:nvSpPr>
          <p:cNvPr id="6" name="Foliennummernplatzhalter 5"/>
          <p:cNvSpPr>
            <a:spLocks noGrp="1"/>
          </p:cNvSpPr>
          <p:nvPr>
            <p:ph type="sldNum" sz="quarter" idx="12"/>
          </p:nvPr>
        </p:nvSpPr>
        <p:spPr/>
        <p:txBody>
          <a:bodyPr/>
          <a:lstStyle>
            <a:lvl1pPr>
              <a:defRPr/>
            </a:lvl1pPr>
          </a:lstStyle>
          <a:p>
            <a:pPr>
              <a:defRPr/>
            </a:pPr>
            <a:fld id="{2D5B6D67-4245-4DFE-9449-7B50432ABA87}"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3E61082B-0056-4389-B455-589817C5DA44}" type="datetime1">
              <a:rPr lang="en-US" smtClean="0"/>
              <a:t>4/29/2016</a:t>
            </a:fld>
            <a:endParaRPr lang="en-US" dirty="0"/>
          </a:p>
        </p:txBody>
      </p:sp>
      <p:sp>
        <p:nvSpPr>
          <p:cNvPr id="5" name="Fußzeilenplatzhalter 4"/>
          <p:cNvSpPr>
            <a:spLocks noGrp="1"/>
          </p:cNvSpPr>
          <p:nvPr>
            <p:ph type="ftr" sz="quarter" idx="11"/>
          </p:nvPr>
        </p:nvSpPr>
        <p:spPr/>
        <p:txBody>
          <a:bodyPr/>
          <a:lstStyle>
            <a:lvl1pPr>
              <a:defRPr/>
            </a:lvl1pPr>
          </a:lstStyle>
          <a:p>
            <a:pPr>
              <a:defRPr/>
            </a:pPr>
            <a:endParaRPr lang="en-US" dirty="0"/>
          </a:p>
        </p:txBody>
      </p:sp>
      <p:sp>
        <p:nvSpPr>
          <p:cNvPr id="6" name="Foliennummernplatzhalter 5"/>
          <p:cNvSpPr>
            <a:spLocks noGrp="1"/>
          </p:cNvSpPr>
          <p:nvPr>
            <p:ph type="sldNum" sz="quarter" idx="12"/>
          </p:nvPr>
        </p:nvSpPr>
        <p:spPr/>
        <p:txBody>
          <a:bodyPr/>
          <a:lstStyle>
            <a:lvl1pPr>
              <a:defRPr/>
            </a:lvl1pPr>
          </a:lstStyle>
          <a:p>
            <a:pPr>
              <a:defRPr/>
            </a:pPr>
            <a:fld id="{F2FFD899-7F4C-4459-8E9A-55AF02F8411B}"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3429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3"/>
          <p:cNvSpPr>
            <a:spLocks noGrp="1"/>
          </p:cNvSpPr>
          <p:nvPr>
            <p:ph type="dt" sz="half" idx="10"/>
          </p:nvPr>
        </p:nvSpPr>
        <p:spPr/>
        <p:txBody>
          <a:bodyPr/>
          <a:lstStyle>
            <a:lvl1pPr>
              <a:defRPr/>
            </a:lvl1pPr>
          </a:lstStyle>
          <a:p>
            <a:pPr>
              <a:defRPr/>
            </a:pPr>
            <a:fld id="{0AAE6D5B-0E6B-4384-AC12-646A85C1DD9F}" type="datetime1">
              <a:rPr lang="en-US" smtClean="0"/>
              <a:t>4/29/2016</a:t>
            </a:fld>
            <a:endParaRPr lang="en-US" dirty="0"/>
          </a:p>
        </p:txBody>
      </p:sp>
      <p:sp>
        <p:nvSpPr>
          <p:cNvPr id="6" name="Fußzeilenplatzhalter 4"/>
          <p:cNvSpPr>
            <a:spLocks noGrp="1"/>
          </p:cNvSpPr>
          <p:nvPr>
            <p:ph type="ftr" sz="quarter" idx="11"/>
          </p:nvPr>
        </p:nvSpPr>
        <p:spPr/>
        <p:txBody>
          <a:bodyPr/>
          <a:lstStyle>
            <a:lvl1pPr>
              <a:defRPr/>
            </a:lvl1pPr>
          </a:lstStyle>
          <a:p>
            <a:pPr>
              <a:defRPr/>
            </a:pPr>
            <a:endParaRPr lang="en-US" dirty="0"/>
          </a:p>
        </p:txBody>
      </p:sp>
      <p:sp>
        <p:nvSpPr>
          <p:cNvPr id="7" name="Foliennummernplatzhalter 5"/>
          <p:cNvSpPr>
            <a:spLocks noGrp="1"/>
          </p:cNvSpPr>
          <p:nvPr>
            <p:ph type="sldNum" sz="quarter" idx="12"/>
          </p:nvPr>
        </p:nvSpPr>
        <p:spPr/>
        <p:txBody>
          <a:bodyPr/>
          <a:lstStyle>
            <a:lvl1pPr>
              <a:defRPr/>
            </a:lvl1pPr>
          </a:lstStyle>
          <a:p>
            <a:pPr>
              <a:defRPr/>
            </a:pPr>
            <a:fld id="{27A6CD60-3A49-44A0-9572-5180082F22BF}"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3"/>
          <p:cNvSpPr>
            <a:spLocks noGrp="1"/>
          </p:cNvSpPr>
          <p:nvPr>
            <p:ph type="dt" sz="half" idx="10"/>
          </p:nvPr>
        </p:nvSpPr>
        <p:spPr/>
        <p:txBody>
          <a:bodyPr/>
          <a:lstStyle>
            <a:lvl1pPr>
              <a:defRPr/>
            </a:lvl1pPr>
          </a:lstStyle>
          <a:p>
            <a:pPr>
              <a:defRPr/>
            </a:pPr>
            <a:fld id="{A2554A6D-E8C1-48CF-A2E6-1BC27612F36A}" type="datetime1">
              <a:rPr lang="en-US" smtClean="0"/>
              <a:t>4/29/2016</a:t>
            </a:fld>
            <a:endParaRPr lang="en-US" dirty="0"/>
          </a:p>
        </p:txBody>
      </p:sp>
      <p:sp>
        <p:nvSpPr>
          <p:cNvPr id="8" name="Fußzeilenplatzhalter 4"/>
          <p:cNvSpPr>
            <a:spLocks noGrp="1"/>
          </p:cNvSpPr>
          <p:nvPr>
            <p:ph type="ftr" sz="quarter" idx="11"/>
          </p:nvPr>
        </p:nvSpPr>
        <p:spPr/>
        <p:txBody>
          <a:bodyPr/>
          <a:lstStyle>
            <a:lvl1pPr>
              <a:defRPr/>
            </a:lvl1pPr>
          </a:lstStyle>
          <a:p>
            <a:pPr>
              <a:defRPr/>
            </a:pPr>
            <a:endParaRPr lang="en-US" dirty="0"/>
          </a:p>
        </p:txBody>
      </p:sp>
      <p:sp>
        <p:nvSpPr>
          <p:cNvPr id="9" name="Foliennummernplatzhalter 5"/>
          <p:cNvSpPr>
            <a:spLocks noGrp="1"/>
          </p:cNvSpPr>
          <p:nvPr>
            <p:ph type="sldNum" sz="quarter" idx="12"/>
          </p:nvPr>
        </p:nvSpPr>
        <p:spPr/>
        <p:txBody>
          <a:bodyPr/>
          <a:lstStyle>
            <a:lvl1pPr>
              <a:defRPr/>
            </a:lvl1pPr>
          </a:lstStyle>
          <a:p>
            <a:pPr>
              <a:defRPr/>
            </a:pPr>
            <a:fld id="{DBB7E90B-1108-4782-99A3-02FC8D0DE2E0}"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3"/>
          <p:cNvSpPr>
            <a:spLocks noGrp="1"/>
          </p:cNvSpPr>
          <p:nvPr>
            <p:ph type="dt" sz="half" idx="10"/>
          </p:nvPr>
        </p:nvSpPr>
        <p:spPr/>
        <p:txBody>
          <a:bodyPr/>
          <a:lstStyle>
            <a:lvl1pPr>
              <a:defRPr/>
            </a:lvl1pPr>
          </a:lstStyle>
          <a:p>
            <a:pPr>
              <a:defRPr/>
            </a:pPr>
            <a:fld id="{1E4A7374-8AEC-460B-A7E8-86FCB1051742}" type="datetime1">
              <a:rPr lang="en-US" smtClean="0"/>
              <a:t>4/29/2016</a:t>
            </a:fld>
            <a:endParaRPr lang="en-US" dirty="0"/>
          </a:p>
        </p:txBody>
      </p:sp>
      <p:sp>
        <p:nvSpPr>
          <p:cNvPr id="4" name="Fußzeilenplatzhalter 4"/>
          <p:cNvSpPr>
            <a:spLocks noGrp="1"/>
          </p:cNvSpPr>
          <p:nvPr>
            <p:ph type="ftr" sz="quarter" idx="11"/>
          </p:nvPr>
        </p:nvSpPr>
        <p:spPr/>
        <p:txBody>
          <a:bodyPr/>
          <a:lstStyle>
            <a:lvl1pPr>
              <a:defRPr/>
            </a:lvl1pPr>
          </a:lstStyle>
          <a:p>
            <a:pPr>
              <a:defRPr/>
            </a:pPr>
            <a:endParaRPr lang="en-US" dirty="0"/>
          </a:p>
        </p:txBody>
      </p:sp>
      <p:sp>
        <p:nvSpPr>
          <p:cNvPr id="5" name="Foliennummernplatzhalter 5"/>
          <p:cNvSpPr>
            <a:spLocks noGrp="1"/>
          </p:cNvSpPr>
          <p:nvPr>
            <p:ph type="sldNum" sz="quarter" idx="12"/>
          </p:nvPr>
        </p:nvSpPr>
        <p:spPr/>
        <p:txBody>
          <a:bodyPr/>
          <a:lstStyle>
            <a:lvl1pPr>
              <a:defRPr/>
            </a:lvl1pPr>
          </a:lstStyle>
          <a:p>
            <a:pPr>
              <a:defRPr/>
            </a:pPr>
            <a:fld id="{ED13979B-A318-4F96-8030-A116DD7982ED}"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4A50382-D835-4E28-9CB3-A186D1C13567}" type="datetime1">
              <a:rPr lang="en-US" smtClean="0"/>
              <a:t>4/29/2016</a:t>
            </a:fld>
            <a:endParaRPr lang="en-US" dirty="0"/>
          </a:p>
        </p:txBody>
      </p:sp>
      <p:sp>
        <p:nvSpPr>
          <p:cNvPr id="3" name="Fußzeilenplatzhalter 4"/>
          <p:cNvSpPr>
            <a:spLocks noGrp="1"/>
          </p:cNvSpPr>
          <p:nvPr>
            <p:ph type="ftr" sz="quarter" idx="11"/>
          </p:nvPr>
        </p:nvSpPr>
        <p:spPr/>
        <p:txBody>
          <a:bodyPr/>
          <a:lstStyle>
            <a:lvl1pPr>
              <a:defRPr/>
            </a:lvl1pPr>
          </a:lstStyle>
          <a:p>
            <a:pPr>
              <a:defRPr/>
            </a:pPr>
            <a:endParaRPr lang="en-US" dirty="0"/>
          </a:p>
        </p:txBody>
      </p:sp>
      <p:sp>
        <p:nvSpPr>
          <p:cNvPr id="4" name="Foliennummernplatzhalter 5"/>
          <p:cNvSpPr>
            <a:spLocks noGrp="1"/>
          </p:cNvSpPr>
          <p:nvPr>
            <p:ph type="sldNum" sz="quarter" idx="12"/>
          </p:nvPr>
        </p:nvSpPr>
        <p:spPr/>
        <p:txBody>
          <a:bodyPr/>
          <a:lstStyle>
            <a:lvl1pPr>
              <a:defRPr/>
            </a:lvl1pPr>
          </a:lstStyle>
          <a:p>
            <a:pPr>
              <a:defRPr/>
            </a:pPr>
            <a:fld id="{455D89E1-A323-4358-ABA2-CC0636FAEC4B}"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4"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0E07A80-83D4-4516-BC0B-4DA779A8BD75}" type="datetime1">
              <a:rPr lang="en-US" smtClean="0"/>
              <a:t>4/29/2016</a:t>
            </a:fld>
            <a:endParaRPr lang="en-US" dirty="0"/>
          </a:p>
        </p:txBody>
      </p:sp>
      <p:sp>
        <p:nvSpPr>
          <p:cNvPr id="6" name="Fußzeilenplatzhalter 4"/>
          <p:cNvSpPr>
            <a:spLocks noGrp="1"/>
          </p:cNvSpPr>
          <p:nvPr>
            <p:ph type="ftr" sz="quarter" idx="11"/>
          </p:nvPr>
        </p:nvSpPr>
        <p:spPr/>
        <p:txBody>
          <a:bodyPr/>
          <a:lstStyle>
            <a:lvl1pPr>
              <a:defRPr/>
            </a:lvl1pPr>
          </a:lstStyle>
          <a:p>
            <a:pPr>
              <a:defRPr/>
            </a:pPr>
            <a:endParaRPr lang="en-US" dirty="0"/>
          </a:p>
        </p:txBody>
      </p:sp>
      <p:sp>
        <p:nvSpPr>
          <p:cNvPr id="7" name="Foliennummernplatzhalter 5"/>
          <p:cNvSpPr>
            <a:spLocks noGrp="1"/>
          </p:cNvSpPr>
          <p:nvPr>
            <p:ph type="sldNum" sz="quarter" idx="12"/>
          </p:nvPr>
        </p:nvSpPr>
        <p:spPr/>
        <p:txBody>
          <a:bodyPr/>
          <a:lstStyle>
            <a:lvl1pPr>
              <a:defRPr/>
            </a:lvl1pPr>
          </a:lstStyle>
          <a:p>
            <a:pPr>
              <a:defRPr/>
            </a:pPr>
            <a:fld id="{874505DC-8977-4FE0-BBA4-9E772DD8AD9B}"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777093-2591-493A-B691-D50EDF464D51}" type="datetime1">
              <a:rPr lang="en-US" smtClean="0"/>
              <a:t>4/29/2016</a:t>
            </a:fld>
            <a:endParaRPr lang="en-US" dirty="0"/>
          </a:p>
        </p:txBody>
      </p:sp>
      <p:sp>
        <p:nvSpPr>
          <p:cNvPr id="6" name="Fußzeilenplatzhalter 4"/>
          <p:cNvSpPr>
            <a:spLocks noGrp="1"/>
          </p:cNvSpPr>
          <p:nvPr>
            <p:ph type="ftr" sz="quarter" idx="11"/>
          </p:nvPr>
        </p:nvSpPr>
        <p:spPr/>
        <p:txBody>
          <a:bodyPr/>
          <a:lstStyle>
            <a:lvl1pPr>
              <a:defRPr/>
            </a:lvl1pPr>
          </a:lstStyle>
          <a:p>
            <a:pPr>
              <a:defRPr/>
            </a:pPr>
            <a:endParaRPr lang="en-US" dirty="0"/>
          </a:p>
        </p:txBody>
      </p:sp>
      <p:sp>
        <p:nvSpPr>
          <p:cNvPr id="7" name="Foliennummernplatzhalter 5"/>
          <p:cNvSpPr>
            <a:spLocks noGrp="1"/>
          </p:cNvSpPr>
          <p:nvPr>
            <p:ph type="sldNum" sz="quarter" idx="12"/>
          </p:nvPr>
        </p:nvSpPr>
        <p:spPr/>
        <p:txBody>
          <a:bodyPr/>
          <a:lstStyle>
            <a:lvl1pPr>
              <a:defRPr/>
            </a:lvl1pPr>
          </a:lstStyle>
          <a:p>
            <a:pPr>
              <a:defRPr/>
            </a:pPr>
            <a:fld id="{D0C3C153-71B8-4027-82E0-AB1463D05086}" type="slidenum">
              <a:rPr lang="en-US"/>
              <a:pPr>
                <a:defRPr/>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en-US" smtClean="0"/>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01125DA-5846-42C7-AAF8-0165B8588852}" type="datetime1">
              <a:rPr lang="en-US" smtClean="0"/>
              <a:t>4/29/2016</a:t>
            </a:fld>
            <a:endParaRPr lang="en-US"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CE200A-FC8A-4C46-A44C-B4C8AB571ACC}"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support.apple.com/kb/HT6337?viewlocale=fr_FR" TargetMode="Externa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7"/>
          <p:cNvSpPr txBox="1">
            <a:spLocks noChangeArrowheads="1"/>
          </p:cNvSpPr>
          <p:nvPr/>
        </p:nvSpPr>
        <p:spPr bwMode="auto">
          <a:xfrm>
            <a:off x="6283325" y="4868863"/>
            <a:ext cx="2235200" cy="247650"/>
          </a:xfrm>
          <a:prstGeom prst="rect">
            <a:avLst/>
          </a:prstGeom>
          <a:solidFill>
            <a:srgbClr val="969696"/>
          </a:solidFill>
          <a:ln w="9525">
            <a:noFill/>
            <a:miter lim="800000"/>
            <a:headEnd/>
            <a:tailEnd/>
          </a:ln>
        </p:spPr>
        <p:txBody>
          <a:bodyPr lIns="196002" tIns="117601" rIns="196002" bIns="39200" anchor="b"/>
          <a:lstStyle/>
          <a:p>
            <a:pPr defTabSz="995363"/>
            <a:r>
              <a:rPr lang="it-IT" sz="1100" dirty="0">
                <a:solidFill>
                  <a:schemeClr val="bg1"/>
                </a:solidFill>
                <a:latin typeface="Calibri" pitchFamily="34" charset="0"/>
              </a:rPr>
              <a:t>Version </a:t>
            </a:r>
            <a:r>
              <a:rPr lang="it-IT" sz="1100" dirty="0" smtClean="0">
                <a:solidFill>
                  <a:schemeClr val="bg1"/>
                </a:solidFill>
                <a:latin typeface="Calibri" pitchFamily="34" charset="0"/>
              </a:rPr>
              <a:t> du document: 1.00</a:t>
            </a:r>
            <a:endParaRPr lang="it-IT" sz="2000" dirty="0">
              <a:solidFill>
                <a:schemeClr val="bg1"/>
              </a:solidFill>
              <a:latin typeface="Calibri" pitchFamily="34" charset="0"/>
            </a:endParaRPr>
          </a:p>
        </p:txBody>
      </p:sp>
      <p:sp>
        <p:nvSpPr>
          <p:cNvPr id="6" name="Text Box 9"/>
          <p:cNvSpPr txBox="1">
            <a:spLocks noChangeArrowheads="1"/>
          </p:cNvSpPr>
          <p:nvPr/>
        </p:nvSpPr>
        <p:spPr bwMode="auto">
          <a:xfrm>
            <a:off x="6283325" y="5249862"/>
            <a:ext cx="2235200" cy="411385"/>
          </a:xfrm>
          <a:prstGeom prst="rect">
            <a:avLst/>
          </a:prstGeom>
          <a:solidFill>
            <a:srgbClr val="FFFFFF"/>
          </a:solidFill>
          <a:ln w="9525">
            <a:solidFill>
              <a:srgbClr val="808080"/>
            </a:solidFill>
            <a:miter lim="800000"/>
            <a:headEnd/>
            <a:tailEnd/>
          </a:ln>
        </p:spPr>
        <p:txBody>
          <a:bodyPr lIns="196002" tIns="117601" rIns="196002" bIns="39200" anchor="b"/>
          <a:lstStyle/>
          <a:p>
            <a:pPr defTabSz="995363" fontAlgn="auto">
              <a:spcBef>
                <a:spcPts val="0"/>
              </a:spcBef>
              <a:spcAft>
                <a:spcPts val="0"/>
              </a:spcAft>
              <a:defRPr/>
            </a:pPr>
            <a:r>
              <a:rPr lang="de-DE" sz="1100" dirty="0" smtClean="0">
                <a:solidFill>
                  <a:schemeClr val="bg1">
                    <a:lumMod val="65000"/>
                  </a:schemeClr>
                </a:solidFill>
                <a:latin typeface="+mn-lt"/>
                <a:cs typeface="+mn-cs"/>
              </a:rPr>
              <a:t>Version de </a:t>
            </a:r>
            <a:r>
              <a:rPr lang="fr-FR" sz="1100" dirty="0" smtClean="0">
                <a:solidFill>
                  <a:schemeClr val="bg1">
                    <a:lumMod val="65000"/>
                  </a:schemeClr>
                </a:solidFill>
                <a:latin typeface="+mn-lt"/>
                <a:cs typeface="+mn-cs"/>
              </a:rPr>
              <a:t>logiciel v3.7.1</a:t>
            </a:r>
            <a:endParaRPr lang="fr-FR" sz="1100" dirty="0" smtClean="0">
              <a:solidFill>
                <a:schemeClr val="bg1">
                  <a:lumMod val="65000"/>
                </a:schemeClr>
              </a:solidFill>
              <a:latin typeface="+mn-lt"/>
              <a:cs typeface="+mn-cs"/>
            </a:endParaRPr>
          </a:p>
          <a:p>
            <a:pPr defTabSz="995363" fontAlgn="auto">
              <a:spcBef>
                <a:spcPts val="0"/>
              </a:spcBef>
              <a:spcAft>
                <a:spcPts val="0"/>
              </a:spcAft>
              <a:defRPr/>
            </a:pPr>
            <a:r>
              <a:rPr lang="de-DE" sz="1100" dirty="0" smtClean="0">
                <a:solidFill>
                  <a:schemeClr val="bg1">
                    <a:lumMod val="65000"/>
                  </a:schemeClr>
                </a:solidFill>
                <a:latin typeface="+mn-lt"/>
                <a:cs typeface="+mn-cs"/>
              </a:rPr>
              <a:t>Version CBox</a:t>
            </a:r>
            <a:r>
              <a:rPr lang="de-DE" sz="1100" dirty="0" smtClean="0">
                <a:solidFill>
                  <a:schemeClr val="bg1">
                    <a:lumMod val="65000"/>
                  </a:schemeClr>
                </a:solidFill>
                <a:latin typeface="+mn-lt"/>
                <a:cs typeface="+mn-cs"/>
              </a:rPr>
              <a:t>: </a:t>
            </a:r>
            <a:r>
              <a:rPr lang="de-DE" sz="1100" dirty="0" smtClean="0">
                <a:solidFill>
                  <a:schemeClr val="bg1">
                    <a:lumMod val="65000"/>
                  </a:schemeClr>
                </a:solidFill>
                <a:latin typeface="+mn-lt"/>
                <a:cs typeface="+mn-cs"/>
              </a:rPr>
              <a:t>C5 </a:t>
            </a:r>
            <a:endParaRPr lang="it-IT" sz="2000" dirty="0">
              <a:solidFill>
                <a:schemeClr val="bg1">
                  <a:lumMod val="65000"/>
                </a:schemeClr>
              </a:solidFill>
              <a:latin typeface="+mn-lt"/>
              <a:cs typeface="+mn-cs"/>
            </a:endParaRPr>
          </a:p>
        </p:txBody>
      </p:sp>
      <p:sp>
        <p:nvSpPr>
          <p:cNvPr id="2054" name="Titel 1"/>
          <p:cNvSpPr>
            <a:spLocks noGrp="1"/>
          </p:cNvSpPr>
          <p:nvPr>
            <p:ph type="ctrTitle"/>
          </p:nvPr>
        </p:nvSpPr>
        <p:spPr>
          <a:xfrm>
            <a:off x="971600" y="2770465"/>
            <a:ext cx="4662536" cy="2577048"/>
          </a:xfrm>
        </p:spPr>
        <p:txBody>
          <a:bodyPr/>
          <a:lstStyle/>
          <a:p>
            <a:pPr eaLnBrk="1" hangingPunct="1"/>
            <a:r>
              <a:rPr lang="fr-FR" sz="5400" b="1" noProof="0" dirty="0" smtClean="0">
                <a:effectLst>
                  <a:outerShdw blurRad="38100" dist="38100" dir="2700000" algn="tl">
                    <a:srgbClr val="000000">
                      <a:alpha val="43137"/>
                    </a:srgbClr>
                  </a:outerShdw>
                </a:effectLst>
              </a:rPr>
              <a:t>Téléassistance</a:t>
            </a:r>
            <a:br>
              <a:rPr lang="fr-FR" sz="5400" b="1" noProof="0" dirty="0" smtClean="0">
                <a:effectLst>
                  <a:outerShdw blurRad="38100" dist="38100" dir="2700000" algn="tl">
                    <a:srgbClr val="000000">
                      <a:alpha val="43137"/>
                    </a:srgbClr>
                  </a:outerShdw>
                </a:effectLst>
              </a:rPr>
            </a:br>
            <a:r>
              <a:rPr lang="fr-FR" sz="3600" b="1" noProof="0" dirty="0" smtClean="0">
                <a:effectLst>
                  <a:outerShdw blurRad="38100" dist="38100" dir="2700000" algn="tl">
                    <a:srgbClr val="000000">
                      <a:alpha val="43137"/>
                    </a:srgbClr>
                  </a:outerShdw>
                </a:effectLst>
              </a:rPr>
              <a:t>Configuration Client</a:t>
            </a:r>
            <a:endParaRPr lang="fr-FR" sz="2800" b="1" noProof="0" dirty="0" smtClean="0">
              <a:effectLst>
                <a:outerShdw blurRad="38100" dist="38100" dir="2700000" algn="tl">
                  <a:srgbClr val="000000">
                    <a:alpha val="43137"/>
                  </a:srgbClr>
                </a:outerShdw>
              </a:effectLst>
            </a:endParaRPr>
          </a:p>
        </p:txBody>
      </p:sp>
      <p:sp>
        <p:nvSpPr>
          <p:cNvPr id="10" name="Text Box 7"/>
          <p:cNvSpPr txBox="1">
            <a:spLocks noChangeArrowheads="1"/>
          </p:cNvSpPr>
          <p:nvPr/>
        </p:nvSpPr>
        <p:spPr bwMode="auto">
          <a:xfrm>
            <a:off x="6300192" y="5773638"/>
            <a:ext cx="2235200" cy="247650"/>
          </a:xfrm>
          <a:prstGeom prst="rect">
            <a:avLst/>
          </a:prstGeom>
          <a:solidFill>
            <a:srgbClr val="969696"/>
          </a:solidFill>
          <a:ln w="9525">
            <a:noFill/>
            <a:miter lim="800000"/>
            <a:headEnd/>
            <a:tailEnd/>
          </a:ln>
        </p:spPr>
        <p:txBody>
          <a:bodyPr lIns="196002" tIns="117601" rIns="196002" bIns="39200" anchor="b"/>
          <a:lstStyle/>
          <a:p>
            <a:pPr defTabSz="995363"/>
            <a:r>
              <a:rPr lang="it-IT" sz="1100" dirty="0" smtClean="0">
                <a:solidFill>
                  <a:schemeClr val="bg1"/>
                </a:solidFill>
                <a:latin typeface="Calibri" pitchFamily="34" charset="0"/>
              </a:rPr>
              <a:t>Langage: Français</a:t>
            </a:r>
            <a:endParaRPr lang="it-IT" sz="2000" dirty="0">
              <a:solidFill>
                <a:schemeClr val="bg1"/>
              </a:solidFill>
              <a:latin typeface="Calibri" pitchFamily="34" charset="0"/>
            </a:endParaRPr>
          </a:p>
        </p:txBody>
      </p:sp>
      <p:pic>
        <p:nvPicPr>
          <p:cNvPr id="2053" name="Picture 6" descr="iDig_logo_reverses.jpg"/>
          <p:cNvPicPr>
            <a:picLocks noChangeAspect="1"/>
          </p:cNvPicPr>
          <p:nvPr/>
        </p:nvPicPr>
        <p:blipFill rotWithShape="1">
          <a:blip r:embed="rId3" cstate="email">
            <a:extLst>
              <a:ext uri="{BEBA8EAE-BF5A-486C-A8C5-ECC9F3942E4B}">
                <a14:imgProps xmlns:a14="http://schemas.microsoft.com/office/drawing/2010/main">
                  <a14:imgLayer r:embed="rId4">
                    <a14:imgEffect>
                      <a14:colorTemperature colorTemp="8800"/>
                    </a14:imgEffect>
                  </a14:imgLayer>
                </a14:imgProps>
              </a:ext>
            </a:extLst>
          </a:blip>
          <a:srcRect l="589" r="34042" b="54683"/>
          <a:stretch/>
        </p:blipFill>
        <p:spPr bwMode="auto">
          <a:xfrm>
            <a:off x="0" y="970831"/>
            <a:ext cx="4687318" cy="1393825"/>
          </a:xfrm>
          <a:prstGeom prst="rect">
            <a:avLst/>
          </a:prstGeom>
          <a:solidFill>
            <a:srgbClr val="C00000"/>
          </a:solidFill>
          <a:ln w="9525">
            <a:noFill/>
            <a:miter lim="800000"/>
            <a:headEnd/>
            <a:tailEnd/>
          </a:ln>
          <a:effectLst>
            <a:outerShdw blurRad="50800" dist="38100" dir="5400000" algn="t" rotWithShape="0">
              <a:prstClr val="black">
                <a:alpha val="40000"/>
              </a:prstClr>
            </a:outerShdw>
          </a:effectLst>
        </p:spPr>
      </p:pic>
      <p:pic>
        <p:nvPicPr>
          <p:cNvPr id="8" name="Grafik 9" descr="Exc Front.jpg"/>
          <p:cNvPicPr>
            <a:picLocks noChangeAspect="1"/>
          </p:cNvPicPr>
          <p:nvPr/>
        </p:nvPicPr>
        <p:blipFill>
          <a:blip r:embed="rId5" cstate="email"/>
          <a:srcRect/>
          <a:stretch>
            <a:fillRect/>
          </a:stretch>
        </p:blipFill>
        <p:spPr bwMode="auto">
          <a:xfrm>
            <a:off x="5292725" y="2364656"/>
            <a:ext cx="3851275" cy="151447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2D5B6D67-4245-4DFE-9449-7B50432ABA87}" type="slidenum">
              <a:rPr lang="en-US" smtClean="0"/>
              <a:pPr>
                <a:defRPr/>
              </a:pPr>
              <a:t>2</a:t>
            </a:fld>
            <a:endParaRPr lang="en-US" dirty="0"/>
          </a:p>
        </p:txBody>
      </p:sp>
      <p:sp>
        <p:nvSpPr>
          <p:cNvPr id="5" name="Espace réservé du contenu 4"/>
          <p:cNvSpPr>
            <a:spLocks noGrp="1"/>
          </p:cNvSpPr>
          <p:nvPr>
            <p:ph idx="1"/>
          </p:nvPr>
        </p:nvSpPr>
        <p:spPr/>
        <p:txBody>
          <a:bodyPr/>
          <a:lstStyle/>
          <a:p>
            <a:pPr algn="just"/>
            <a:r>
              <a:rPr lang="fr-FR" dirty="0" smtClean="0"/>
              <a:t>Ce document est destiné aux utilisateurs souhaitant bénéficier d’une assistance à distance.</a:t>
            </a:r>
          </a:p>
          <a:p>
            <a:pPr algn="just"/>
            <a:endParaRPr lang="fr-FR" dirty="0" smtClean="0"/>
          </a:p>
          <a:p>
            <a:pPr algn="just"/>
            <a:r>
              <a:rPr lang="fr-FR" dirty="0" smtClean="0"/>
              <a:t>Une fois l’accès configuré, le téléopérateur pourra visualiser et piloter à distance l’écran de contrôle ainsi que procéder à des sauvegardes et mises à jour.</a:t>
            </a:r>
          </a:p>
          <a:p>
            <a:pPr algn="just"/>
            <a:endParaRPr lang="fr-FR" dirty="0" smtClean="0"/>
          </a:p>
          <a:p>
            <a:pPr marL="0" indent="0" algn="just">
              <a:buNone/>
            </a:pPr>
            <a:endParaRPr lang="fr-FR" dirty="0" smtClean="0"/>
          </a:p>
          <a:p>
            <a:pPr algn="just"/>
            <a:endParaRPr lang="fr-FR" dirty="0"/>
          </a:p>
        </p:txBody>
      </p:sp>
      <p:sp>
        <p:nvSpPr>
          <p:cNvPr id="6" name="Titre 1"/>
          <p:cNvSpPr txBox="1">
            <a:spLocks/>
          </p:cNvSpPr>
          <p:nvPr/>
        </p:nvSpPr>
        <p:spPr bwMode="auto">
          <a:xfrm>
            <a:off x="1014847" y="341834"/>
            <a:ext cx="7096263" cy="648072"/>
          </a:xfrm>
          <a:prstGeom prst="rect">
            <a:avLst/>
          </a:prstGeom>
          <a:blipFill dpi="0" rotWithShape="1">
            <a:blip r:embed="rId3">
              <a:extLst>
                <a:ext uri="{BEBA8EAE-BF5A-486C-A8C5-ECC9F3942E4B}">
                  <a14:imgProps xmlns:a14="http://schemas.microsoft.com/office/drawing/2010/main">
                    <a14:imgLayer r:embed="rId4">
                      <a14:imgEffect>
                        <a14:sharpenSoften amount="-23000"/>
                      </a14:imgEffect>
                      <a14:imgEffect>
                        <a14:colorTemperature colorTemp="8800"/>
                      </a14:imgEffect>
                    </a14:imgLayer>
                  </a14:imgProps>
                </a:ext>
              </a:extLst>
            </a:blip>
            <a:srcRect/>
            <a:stretch>
              <a:fillRect/>
            </a:stretch>
          </a:blipFill>
          <a:ln w="9525">
            <a:noFill/>
            <a:miter lim="800000"/>
            <a:headEnd/>
            <a:tailEnd/>
          </a:ln>
          <a:effectLst>
            <a:outerShdw blurRad="50800" dist="38100" dir="5400000" algn="t" rotWithShape="0">
              <a:prstClr val="black">
                <a:alpha val="40000"/>
              </a:prstClr>
            </a:outerShdw>
          </a:effectLst>
          <a:scene3d>
            <a:camera prst="orthographicFront"/>
            <a:lightRig rig="threePt" dir="t"/>
          </a:scene3d>
          <a:sp3d>
            <a:bevelB prst="relaxedInset"/>
          </a:sp3d>
        </p:spPr>
        <p:txBody>
          <a:bodyPr vert="horz" wrap="square" lIns="91440" tIns="45720" rIns="91440" bIns="45720" numCol="1" anchor="ctr" anchorCtr="0" compatLnSpc="1">
            <a:prstTxWarp prst="textNoShape">
              <a:avLst/>
            </a:prstTxWarp>
          </a:bodyPr>
          <a:lstStyle>
            <a:defPPr>
              <a:defRPr lang="en-US"/>
            </a:defPPr>
            <a:lvl1pPr algn="ctr" eaLnBrk="0" hangingPunct="0">
              <a:defRPr sz="3200" i="1">
                <a:solidFill>
                  <a:schemeClr val="bg1">
                    <a:lumMod val="95000"/>
                  </a:schemeClr>
                </a:solidFill>
                <a:effectLst>
                  <a:outerShdw blurRad="38100" dist="38100" dir="2700000" algn="tl">
                    <a:srgbClr val="000000">
                      <a:alpha val="43137"/>
                    </a:srgbClr>
                  </a:outerShdw>
                </a:effectLst>
                <a:latin typeface="+mj-lt"/>
                <a:ea typeface="+mj-ea"/>
                <a:cs typeface="+mj-cs"/>
              </a:defRPr>
            </a:lvl1pPr>
            <a:lvl2pPr algn="ctr" eaLnBrk="0" hangingPunct="0">
              <a:defRPr sz="4400">
                <a:latin typeface="Calibri" pitchFamily="34" charset="0"/>
              </a:defRPr>
            </a:lvl2pPr>
            <a:lvl3pPr algn="ctr" eaLnBrk="0" hangingPunct="0">
              <a:defRPr sz="4400">
                <a:latin typeface="Calibri" pitchFamily="34" charset="0"/>
              </a:defRPr>
            </a:lvl3pPr>
            <a:lvl4pPr algn="ctr" eaLnBrk="0" hangingPunct="0">
              <a:defRPr sz="4400">
                <a:latin typeface="Calibri" pitchFamily="34" charset="0"/>
              </a:defRPr>
            </a:lvl4pPr>
            <a:lvl5pPr algn="ctr" eaLnBrk="0" hangingPunct="0">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fr-FR" dirty="0"/>
              <a:t>Introduction</a:t>
            </a:r>
            <a:endParaRPr lang="fr-FR" sz="2800" dirty="0" smtClean="0"/>
          </a:p>
        </p:txBody>
      </p:sp>
    </p:spTree>
    <p:extLst>
      <p:ext uri="{BB962C8B-B14F-4D97-AF65-F5344CB8AC3E}">
        <p14:creationId xmlns:p14="http://schemas.microsoft.com/office/powerpoint/2010/main" val="1644839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Version logiciel: </a:t>
            </a:r>
            <a:r>
              <a:rPr lang="fr-FR" u="sng" dirty="0" smtClean="0"/>
              <a:t>v3.7.1</a:t>
            </a:r>
            <a:r>
              <a:rPr lang="fr-FR" dirty="0" smtClean="0"/>
              <a:t> ou plus</a:t>
            </a:r>
          </a:p>
          <a:p>
            <a:pPr marL="0" indent="0" algn="just">
              <a:buNone/>
            </a:pPr>
            <a:r>
              <a:rPr lang="fr-FR" sz="2400" dirty="0" smtClean="0"/>
              <a:t>Si </a:t>
            </a:r>
            <a:r>
              <a:rPr lang="fr-FR" sz="2400" dirty="0"/>
              <a:t>vous devez mettre à jour votre système, vous devrez la réaliser avec une carte SD. La mise à jour par USB ne permet pas de bénéficier de cette fonction</a:t>
            </a:r>
            <a:r>
              <a:rPr lang="fr-FR" sz="2400" dirty="0" smtClean="0"/>
              <a:t>.</a:t>
            </a:r>
            <a:endParaRPr lang="fr-FR" dirty="0"/>
          </a:p>
          <a:p>
            <a:pPr algn="just"/>
            <a:r>
              <a:rPr lang="fr-FR" dirty="0" smtClean="0"/>
              <a:t>Version </a:t>
            </a:r>
            <a:r>
              <a:rPr lang="fr-FR" dirty="0"/>
              <a:t>du matériel: </a:t>
            </a:r>
            <a:r>
              <a:rPr lang="fr-FR" dirty="0" smtClean="0"/>
              <a:t>CBox type C5 </a:t>
            </a:r>
            <a:r>
              <a:rPr lang="fr-FR" sz="1600" dirty="0" smtClean="0"/>
              <a:t>(voir numéro de série)</a:t>
            </a:r>
            <a:endParaRPr lang="fr-FR" dirty="0" smtClean="0"/>
          </a:p>
          <a:p>
            <a:pPr marL="0" indent="0" algn="just">
              <a:buNone/>
            </a:pPr>
            <a:r>
              <a:rPr lang="fr-FR" sz="2400" dirty="0" smtClean="0"/>
              <a:t>Si votre CBox est du type C4, vous aurez besoin d’un kit Wifi pour pouvoir utiliser la clef Wifi. Ce kit contient une batterie et un câble adaptateur en plus de la clef Wifi</a:t>
            </a:r>
          </a:p>
          <a:p>
            <a:pPr algn="just"/>
            <a:r>
              <a:rPr lang="fr-FR" dirty="0"/>
              <a:t>Clef USB Wifi D-Link </a:t>
            </a:r>
            <a:r>
              <a:rPr lang="fr-FR" dirty="0" smtClean="0"/>
              <a:t>DWA131-E1</a:t>
            </a:r>
          </a:p>
          <a:p>
            <a:pPr marL="0" indent="0" algn="just">
              <a:buNone/>
            </a:pPr>
            <a:r>
              <a:rPr lang="fr-FR" sz="2400" dirty="0" smtClean="0">
                <a:solidFill>
                  <a:prstClr val="black"/>
                </a:solidFill>
              </a:rPr>
              <a:t>Seule cette clef Wifi est compatible avec le CBox.</a:t>
            </a:r>
            <a:endParaRPr lang="fr-FR" dirty="0"/>
          </a:p>
          <a:p>
            <a:pPr marL="0" indent="0" algn="just">
              <a:buNone/>
            </a:pPr>
            <a:endParaRPr lang="fr-FR" sz="2400" dirty="0"/>
          </a:p>
        </p:txBody>
      </p:sp>
      <p:sp>
        <p:nvSpPr>
          <p:cNvPr id="4" name="Espace réservé du numéro de diapositive 3"/>
          <p:cNvSpPr>
            <a:spLocks noGrp="1"/>
          </p:cNvSpPr>
          <p:nvPr>
            <p:ph type="sldNum" sz="quarter" idx="12"/>
          </p:nvPr>
        </p:nvSpPr>
        <p:spPr/>
        <p:txBody>
          <a:bodyPr/>
          <a:lstStyle/>
          <a:p>
            <a:pPr>
              <a:defRPr/>
            </a:pPr>
            <a:fld id="{2D5B6D67-4245-4DFE-9449-7B50432ABA87}" type="slidenum">
              <a:rPr lang="en-US" smtClean="0"/>
              <a:pPr>
                <a:defRPr/>
              </a:pPr>
              <a:t>3</a:t>
            </a:fld>
            <a:endParaRPr lang="en-US" dirty="0"/>
          </a:p>
        </p:txBody>
      </p:sp>
      <p:sp>
        <p:nvSpPr>
          <p:cNvPr id="6" name="Titre 1"/>
          <p:cNvSpPr txBox="1">
            <a:spLocks/>
          </p:cNvSpPr>
          <p:nvPr/>
        </p:nvSpPr>
        <p:spPr bwMode="auto">
          <a:xfrm>
            <a:off x="1014847" y="341834"/>
            <a:ext cx="7096263" cy="648072"/>
          </a:xfrm>
          <a:prstGeom prst="rect">
            <a:avLst/>
          </a:prstGeom>
          <a:blipFill dpi="0" rotWithShape="1">
            <a:blip r:embed="rId2">
              <a:extLst>
                <a:ext uri="{BEBA8EAE-BF5A-486C-A8C5-ECC9F3942E4B}">
                  <a14:imgProps xmlns:a14="http://schemas.microsoft.com/office/drawing/2010/main">
                    <a14:imgLayer r:embed="rId3">
                      <a14:imgEffect>
                        <a14:sharpenSoften amount="-23000"/>
                      </a14:imgEffect>
                      <a14:imgEffect>
                        <a14:colorTemperature colorTemp="8800"/>
                      </a14:imgEffect>
                    </a14:imgLayer>
                  </a14:imgProps>
                </a:ext>
              </a:extLst>
            </a:blip>
            <a:srcRect/>
            <a:stretch>
              <a:fillRect/>
            </a:stretch>
          </a:blipFill>
          <a:ln w="9525">
            <a:noFill/>
            <a:miter lim="800000"/>
            <a:headEnd/>
            <a:tailEnd/>
          </a:ln>
          <a:effectLst>
            <a:outerShdw blurRad="50800" dist="38100" dir="5400000" algn="t" rotWithShape="0">
              <a:prstClr val="black">
                <a:alpha val="40000"/>
              </a:prstClr>
            </a:outerShdw>
          </a:effectLst>
          <a:scene3d>
            <a:camera prst="orthographicFront"/>
            <a:lightRig rig="threePt" dir="t"/>
          </a:scene3d>
          <a:sp3d>
            <a:bevelB prst="relaxedInset"/>
          </a:sp3d>
        </p:spPr>
        <p:txBody>
          <a:bodyPr vert="horz" wrap="square" lIns="91440" tIns="45720" rIns="91440" bIns="45720" numCol="1" anchor="ctr" anchorCtr="0" compatLnSpc="1">
            <a:prstTxWarp prst="textNoShape">
              <a:avLst/>
            </a:prstTxWarp>
          </a:bodyPr>
          <a:lstStyle>
            <a:defPPr>
              <a:defRPr lang="en-US"/>
            </a:defPPr>
            <a:lvl1pPr algn="ctr" eaLnBrk="0" hangingPunct="0">
              <a:defRPr sz="3200" i="1">
                <a:solidFill>
                  <a:schemeClr val="bg1">
                    <a:lumMod val="95000"/>
                  </a:schemeClr>
                </a:solidFill>
                <a:effectLst>
                  <a:outerShdw blurRad="38100" dist="38100" dir="2700000" algn="tl">
                    <a:srgbClr val="000000">
                      <a:alpha val="43137"/>
                    </a:srgbClr>
                  </a:outerShdw>
                </a:effectLst>
                <a:latin typeface="+mj-lt"/>
                <a:ea typeface="+mj-ea"/>
                <a:cs typeface="+mj-cs"/>
              </a:defRPr>
            </a:lvl1pPr>
            <a:lvl2pPr algn="ctr" eaLnBrk="0" hangingPunct="0">
              <a:defRPr sz="4400">
                <a:latin typeface="Calibri" pitchFamily="34" charset="0"/>
              </a:defRPr>
            </a:lvl2pPr>
            <a:lvl3pPr algn="ctr" eaLnBrk="0" hangingPunct="0">
              <a:defRPr sz="4400">
                <a:latin typeface="Calibri" pitchFamily="34" charset="0"/>
              </a:defRPr>
            </a:lvl3pPr>
            <a:lvl4pPr algn="ctr" eaLnBrk="0" hangingPunct="0">
              <a:defRPr sz="4400">
                <a:latin typeface="Calibri" pitchFamily="34" charset="0"/>
              </a:defRPr>
            </a:lvl4pPr>
            <a:lvl5pPr algn="ctr" eaLnBrk="0" hangingPunct="0">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fr-FR" dirty="0"/>
              <a:t>Prérequis</a:t>
            </a:r>
            <a:endParaRPr lang="fr-FR" sz="2800" dirty="0" smtClean="0"/>
          </a:p>
        </p:txBody>
      </p:sp>
    </p:spTree>
    <p:extLst>
      <p:ext uri="{BB962C8B-B14F-4D97-AF65-F5344CB8AC3E}">
        <p14:creationId xmlns:p14="http://schemas.microsoft.com/office/powerpoint/2010/main" val="2338846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8178" y="1484784"/>
            <a:ext cx="8229600" cy="4781128"/>
          </a:xfrm>
        </p:spPr>
        <p:txBody>
          <a:bodyPr/>
          <a:lstStyle/>
          <a:p>
            <a:pPr algn="just">
              <a:lnSpc>
                <a:spcPts val="3360"/>
              </a:lnSpc>
            </a:pPr>
            <a:r>
              <a:rPr lang="fr-FR" sz="2800" dirty="0" smtClean="0"/>
              <a:t>Le CBox doit se connecter à internet via un point d’accès Wifi.</a:t>
            </a:r>
          </a:p>
          <a:p>
            <a:pPr algn="just">
              <a:lnSpc>
                <a:spcPts val="3360"/>
              </a:lnSpc>
            </a:pPr>
            <a:r>
              <a:rPr lang="fr-FR" sz="2800" dirty="0" smtClean="0"/>
              <a:t>Vous pouvez configurer votre Smartphone pour bénéficier de cet accès. Ci-après les instructions à suivre pour </a:t>
            </a:r>
            <a:r>
              <a:rPr lang="fr-FR" sz="2800" dirty="0" err="1" smtClean="0"/>
              <a:t>Androïd</a:t>
            </a:r>
            <a:r>
              <a:rPr lang="fr-FR" sz="2800" dirty="0" smtClean="0"/>
              <a:t> et iPhone.</a:t>
            </a:r>
          </a:p>
          <a:p>
            <a:pPr algn="just">
              <a:lnSpc>
                <a:spcPts val="3360"/>
              </a:lnSpc>
            </a:pPr>
            <a:r>
              <a:rPr lang="fr-FR" sz="2800" dirty="0" smtClean="0"/>
              <a:t>Vérifiez </a:t>
            </a:r>
            <a:r>
              <a:rPr lang="fr-FR" sz="2800" dirty="0"/>
              <a:t>auprès de votre opérateur que votre forfait est compatible avec cette fonctionnalité</a:t>
            </a:r>
            <a:r>
              <a:rPr lang="fr-FR" sz="2800" dirty="0" smtClean="0"/>
              <a:t>.</a:t>
            </a:r>
          </a:p>
          <a:p>
            <a:pPr algn="just">
              <a:lnSpc>
                <a:spcPts val="3360"/>
              </a:lnSpc>
            </a:pPr>
            <a:r>
              <a:rPr lang="fr-FR" sz="2800" dirty="0" smtClean="0"/>
              <a:t>Assurez–vous d’avoir une connexion 3G ou 4G.</a:t>
            </a:r>
          </a:p>
        </p:txBody>
      </p:sp>
      <p:sp>
        <p:nvSpPr>
          <p:cNvPr id="4" name="Espace réservé du numéro de diapositive 3"/>
          <p:cNvSpPr>
            <a:spLocks noGrp="1"/>
          </p:cNvSpPr>
          <p:nvPr>
            <p:ph type="sldNum" sz="quarter" idx="12"/>
          </p:nvPr>
        </p:nvSpPr>
        <p:spPr/>
        <p:txBody>
          <a:bodyPr/>
          <a:lstStyle/>
          <a:p>
            <a:pPr>
              <a:defRPr/>
            </a:pPr>
            <a:fld id="{2D5B6D67-4245-4DFE-9449-7B50432ABA87}" type="slidenum">
              <a:rPr lang="en-US" smtClean="0"/>
              <a:pPr>
                <a:defRPr/>
              </a:pPr>
              <a:t>4</a:t>
            </a:fld>
            <a:endParaRPr lang="en-US" dirty="0"/>
          </a:p>
        </p:txBody>
      </p:sp>
      <p:sp>
        <p:nvSpPr>
          <p:cNvPr id="5" name="Titre 1"/>
          <p:cNvSpPr txBox="1">
            <a:spLocks/>
          </p:cNvSpPr>
          <p:nvPr/>
        </p:nvSpPr>
        <p:spPr bwMode="auto">
          <a:xfrm>
            <a:off x="1014847" y="341834"/>
            <a:ext cx="7096263" cy="648072"/>
          </a:xfrm>
          <a:prstGeom prst="rect">
            <a:avLst/>
          </a:prstGeom>
          <a:blipFill dpi="0" rotWithShape="1">
            <a:blip r:embed="rId2">
              <a:extLst>
                <a:ext uri="{BEBA8EAE-BF5A-486C-A8C5-ECC9F3942E4B}">
                  <a14:imgProps xmlns:a14="http://schemas.microsoft.com/office/drawing/2010/main">
                    <a14:imgLayer r:embed="rId3">
                      <a14:imgEffect>
                        <a14:sharpenSoften amount="-23000"/>
                      </a14:imgEffect>
                      <a14:imgEffect>
                        <a14:colorTemperature colorTemp="8800"/>
                      </a14:imgEffect>
                    </a14:imgLayer>
                  </a14:imgProps>
                </a:ext>
              </a:extLst>
            </a:blip>
            <a:srcRect/>
            <a:stretch>
              <a:fillRect/>
            </a:stretch>
          </a:blipFill>
          <a:ln w="9525">
            <a:noFill/>
            <a:miter lim="800000"/>
            <a:headEnd/>
            <a:tailEnd/>
          </a:ln>
          <a:effectLst>
            <a:outerShdw blurRad="50800" dist="38100" dir="5400000" algn="t" rotWithShape="0">
              <a:prstClr val="black">
                <a:alpha val="40000"/>
              </a:prstClr>
            </a:outerShdw>
          </a:effectLst>
          <a:scene3d>
            <a:camera prst="orthographicFront"/>
            <a:lightRig rig="threePt" dir="t"/>
          </a:scene3d>
          <a:sp3d>
            <a:bevelB prst="relaxedInset"/>
          </a:sp3d>
        </p:spPr>
        <p:txBody>
          <a:bodyPr vert="horz" wrap="square" lIns="91440" tIns="45720" rIns="91440" bIns="45720" numCol="1" anchor="ctr" anchorCtr="0" compatLnSpc="1">
            <a:prstTxWarp prst="textNoShape">
              <a:avLst/>
            </a:prstTxWarp>
          </a:bodyPr>
          <a:lstStyle>
            <a:defPPr>
              <a:defRPr lang="en-US"/>
            </a:defPPr>
            <a:lvl1pPr algn="ctr" eaLnBrk="0" hangingPunct="0">
              <a:defRPr sz="3200" i="1">
                <a:solidFill>
                  <a:schemeClr val="bg1">
                    <a:lumMod val="95000"/>
                  </a:schemeClr>
                </a:solidFill>
                <a:effectLst>
                  <a:outerShdw blurRad="38100" dist="38100" dir="2700000" algn="tl">
                    <a:srgbClr val="000000">
                      <a:alpha val="43137"/>
                    </a:srgbClr>
                  </a:outerShdw>
                </a:effectLst>
                <a:latin typeface="+mj-lt"/>
                <a:ea typeface="+mj-ea"/>
                <a:cs typeface="+mj-cs"/>
              </a:defRPr>
            </a:lvl1pPr>
            <a:lvl2pPr algn="ctr" eaLnBrk="0" hangingPunct="0">
              <a:defRPr sz="4400">
                <a:latin typeface="Calibri" pitchFamily="34" charset="0"/>
              </a:defRPr>
            </a:lvl2pPr>
            <a:lvl3pPr algn="ctr" eaLnBrk="0" hangingPunct="0">
              <a:defRPr sz="4400">
                <a:latin typeface="Calibri" pitchFamily="34" charset="0"/>
              </a:defRPr>
            </a:lvl3pPr>
            <a:lvl4pPr algn="ctr" eaLnBrk="0" hangingPunct="0">
              <a:defRPr sz="4400">
                <a:latin typeface="Calibri" pitchFamily="34" charset="0"/>
              </a:defRPr>
            </a:lvl4pPr>
            <a:lvl5pPr algn="ctr" eaLnBrk="0" hangingPunct="0">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fr-FR" dirty="0" smtClean="0"/>
              <a:t>Point d’accès Wifi</a:t>
            </a:r>
            <a:endParaRPr lang="fr-FR" sz="2800" dirty="0" smtClean="0"/>
          </a:p>
        </p:txBody>
      </p:sp>
    </p:spTree>
    <p:extLst>
      <p:ext uri="{BB962C8B-B14F-4D97-AF65-F5344CB8AC3E}">
        <p14:creationId xmlns:p14="http://schemas.microsoft.com/office/powerpoint/2010/main" val="3379793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2D5B6D67-4245-4DFE-9449-7B50432ABA87}" type="slidenum">
              <a:rPr lang="en-US" smtClean="0"/>
              <a:pPr>
                <a:defRPr/>
              </a:pPr>
              <a:t>5</a:t>
            </a:fld>
            <a:endParaRPr lang="en-US" dirty="0"/>
          </a:p>
        </p:txBody>
      </p:sp>
      <p:sp>
        <p:nvSpPr>
          <p:cNvPr id="5" name="Titre 1"/>
          <p:cNvSpPr txBox="1">
            <a:spLocks/>
          </p:cNvSpPr>
          <p:nvPr/>
        </p:nvSpPr>
        <p:spPr bwMode="auto">
          <a:xfrm>
            <a:off x="1014847" y="341834"/>
            <a:ext cx="7096263" cy="648072"/>
          </a:xfrm>
          <a:prstGeom prst="rect">
            <a:avLst/>
          </a:prstGeom>
          <a:blipFill dpi="0" rotWithShape="1">
            <a:blip r:embed="rId2">
              <a:extLst>
                <a:ext uri="{BEBA8EAE-BF5A-486C-A8C5-ECC9F3942E4B}">
                  <a14:imgProps xmlns:a14="http://schemas.microsoft.com/office/drawing/2010/main">
                    <a14:imgLayer r:embed="rId3">
                      <a14:imgEffect>
                        <a14:sharpenSoften amount="-23000"/>
                      </a14:imgEffect>
                      <a14:imgEffect>
                        <a14:colorTemperature colorTemp="8800"/>
                      </a14:imgEffect>
                    </a14:imgLayer>
                  </a14:imgProps>
                </a:ext>
              </a:extLst>
            </a:blip>
            <a:srcRect/>
            <a:stretch>
              <a:fillRect/>
            </a:stretch>
          </a:blipFill>
          <a:ln w="9525">
            <a:noFill/>
            <a:miter lim="800000"/>
            <a:headEnd/>
            <a:tailEnd/>
          </a:ln>
          <a:effectLst>
            <a:outerShdw blurRad="50800" dist="38100" dir="5400000" algn="t" rotWithShape="0">
              <a:prstClr val="black">
                <a:alpha val="40000"/>
              </a:prstClr>
            </a:outerShdw>
          </a:effectLst>
          <a:scene3d>
            <a:camera prst="orthographicFront"/>
            <a:lightRig rig="threePt" dir="t"/>
          </a:scene3d>
          <a:sp3d>
            <a:bevelB prst="relaxedInset"/>
          </a:sp3d>
        </p:spPr>
        <p:txBody>
          <a:bodyPr vert="horz" wrap="square" lIns="91440" tIns="45720" rIns="91440" bIns="45720" numCol="1" anchor="ctr" anchorCtr="0" compatLnSpc="1">
            <a:prstTxWarp prst="textNoShape">
              <a:avLst/>
            </a:prstTxWarp>
          </a:bodyPr>
          <a:lstStyle>
            <a:defPPr>
              <a:defRPr lang="en-US"/>
            </a:defPPr>
            <a:lvl1pPr algn="ctr" eaLnBrk="0" hangingPunct="0">
              <a:defRPr sz="3200" i="1">
                <a:solidFill>
                  <a:schemeClr val="bg1">
                    <a:lumMod val="95000"/>
                  </a:schemeClr>
                </a:solidFill>
                <a:effectLst>
                  <a:outerShdw blurRad="38100" dist="38100" dir="2700000" algn="tl">
                    <a:srgbClr val="000000">
                      <a:alpha val="43137"/>
                    </a:srgbClr>
                  </a:outerShdw>
                </a:effectLst>
                <a:latin typeface="+mj-lt"/>
                <a:ea typeface="+mj-ea"/>
                <a:cs typeface="+mj-cs"/>
              </a:defRPr>
            </a:lvl1pPr>
            <a:lvl2pPr algn="ctr" eaLnBrk="0" hangingPunct="0">
              <a:defRPr sz="4400">
                <a:latin typeface="Calibri" pitchFamily="34" charset="0"/>
              </a:defRPr>
            </a:lvl2pPr>
            <a:lvl3pPr algn="ctr" eaLnBrk="0" hangingPunct="0">
              <a:defRPr sz="4400">
                <a:latin typeface="Calibri" pitchFamily="34" charset="0"/>
              </a:defRPr>
            </a:lvl3pPr>
            <a:lvl4pPr algn="ctr" eaLnBrk="0" hangingPunct="0">
              <a:defRPr sz="4400">
                <a:latin typeface="Calibri" pitchFamily="34" charset="0"/>
              </a:defRPr>
            </a:lvl4pPr>
            <a:lvl5pPr algn="ctr" eaLnBrk="0" hangingPunct="0">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pPr algn="r"/>
            <a:r>
              <a:rPr lang="fr-FR" dirty="0" smtClean="0"/>
              <a:t>Point d’accès Wifi - ANDROÏD</a:t>
            </a:r>
            <a:endParaRPr lang="fr-FR" sz="2800" dirty="0" smtClean="0"/>
          </a:p>
        </p:txBody>
      </p:sp>
      <p:sp>
        <p:nvSpPr>
          <p:cNvPr id="2" name="Espace réservé du contenu 1"/>
          <p:cNvSpPr>
            <a:spLocks noGrp="1"/>
          </p:cNvSpPr>
          <p:nvPr>
            <p:ph idx="1"/>
          </p:nvPr>
        </p:nvSpPr>
        <p:spPr>
          <a:xfrm>
            <a:off x="448178" y="1340768"/>
            <a:ext cx="8229600" cy="4525963"/>
          </a:xfrm>
        </p:spPr>
        <p:txBody>
          <a:bodyPr/>
          <a:lstStyle/>
          <a:p>
            <a:r>
              <a:rPr lang="fr-FR" sz="2400" dirty="0"/>
              <a:t>Rendez-vous dans les </a:t>
            </a:r>
            <a:r>
              <a:rPr lang="fr-FR" sz="2400" b="1" dirty="0"/>
              <a:t>Paramètres</a:t>
            </a:r>
            <a:r>
              <a:rPr lang="fr-FR" sz="2400" dirty="0"/>
              <a:t> de votre smartphone</a:t>
            </a:r>
          </a:p>
          <a:p>
            <a:r>
              <a:rPr lang="fr-FR" sz="2400" dirty="0"/>
              <a:t>Une fois dans l’onglet </a:t>
            </a:r>
            <a:r>
              <a:rPr lang="fr-FR" sz="2400" b="1" dirty="0" smtClean="0"/>
              <a:t>Réseaux</a:t>
            </a:r>
            <a:r>
              <a:rPr lang="fr-FR" sz="2400" dirty="0" smtClean="0"/>
              <a:t>, </a:t>
            </a:r>
            <a:r>
              <a:rPr lang="fr-FR" sz="2400" dirty="0"/>
              <a:t>cliquez sur </a:t>
            </a:r>
            <a:r>
              <a:rPr lang="fr-FR" sz="2400" b="1" dirty="0" smtClean="0"/>
              <a:t>Réseaux et partage </a:t>
            </a:r>
            <a:r>
              <a:rPr lang="fr-FR" sz="2400" b="1" dirty="0"/>
              <a:t>de </a:t>
            </a:r>
            <a:r>
              <a:rPr lang="fr-FR" sz="2400" b="1" dirty="0" smtClean="0"/>
              <a:t>connexion</a:t>
            </a:r>
            <a:endParaRPr lang="fr-FR" sz="2400" dirty="0" smtClean="0"/>
          </a:p>
          <a:p>
            <a:r>
              <a:rPr lang="fr-FR" sz="2400" dirty="0" smtClean="0"/>
              <a:t>Cochez </a:t>
            </a:r>
            <a:r>
              <a:rPr lang="fr-FR" sz="2400" dirty="0"/>
              <a:t>la case </a:t>
            </a:r>
            <a:r>
              <a:rPr lang="fr-FR" sz="2400" b="1" dirty="0" err="1" smtClean="0"/>
              <a:t>Hotspot</a:t>
            </a:r>
            <a:r>
              <a:rPr lang="fr-FR" sz="2400" b="1" dirty="0" smtClean="0"/>
              <a:t> Wifi</a:t>
            </a:r>
            <a:r>
              <a:rPr lang="fr-FR" sz="2400" dirty="0" smtClean="0"/>
              <a:t> </a:t>
            </a:r>
            <a:r>
              <a:rPr lang="fr-FR" sz="2400" dirty="0"/>
              <a:t>pour activer la connexion</a:t>
            </a:r>
          </a:p>
          <a:p>
            <a:r>
              <a:rPr lang="fr-FR" sz="2400" dirty="0" smtClean="0"/>
              <a:t>Une fois cocher, cliquez sur </a:t>
            </a:r>
            <a:r>
              <a:rPr lang="fr-FR" sz="2400" b="1" dirty="0" err="1" smtClean="0"/>
              <a:t>Hotspot</a:t>
            </a:r>
            <a:r>
              <a:rPr lang="fr-FR" sz="2400" b="1" dirty="0" smtClean="0"/>
              <a:t> Wifi</a:t>
            </a:r>
            <a:r>
              <a:rPr lang="fr-FR" sz="2400" dirty="0" smtClean="0"/>
              <a:t> pour configurer le point d’accès puis </a:t>
            </a:r>
            <a:r>
              <a:rPr lang="fr-FR" sz="2400" b="1" dirty="0" smtClean="0"/>
              <a:t>Configurer le </a:t>
            </a:r>
            <a:r>
              <a:rPr lang="fr-FR" sz="2400" b="1" dirty="0" err="1" smtClean="0"/>
              <a:t>HotSpot</a:t>
            </a:r>
            <a:endParaRPr lang="fr-FR" sz="2400" b="1" dirty="0" smtClean="0"/>
          </a:p>
          <a:p>
            <a:r>
              <a:rPr lang="fr-FR" sz="2400" dirty="0" smtClean="0"/>
              <a:t>Dans la fenêtre de configuration, donnez un nom à votre point d’accès, sélectionnez la sécurité « </a:t>
            </a:r>
            <a:r>
              <a:rPr lang="fr-FR" sz="2400" dirty="0" err="1" smtClean="0"/>
              <a:t>wpa</a:t>
            </a:r>
            <a:r>
              <a:rPr lang="fr-FR" sz="2400" dirty="0" smtClean="0"/>
              <a:t> » et entrez un mot de passe puis validez</a:t>
            </a:r>
          </a:p>
          <a:p>
            <a:r>
              <a:rPr lang="fr-FR" sz="2400" dirty="0" smtClean="0"/>
              <a:t>N’oubliez pas de désactiver votre point d’accès à la fin de la téléassistance.</a:t>
            </a:r>
          </a:p>
          <a:p>
            <a:endParaRPr lang="fr-FR" sz="2400" dirty="0" smtClean="0"/>
          </a:p>
          <a:p>
            <a:endParaRPr lang="fr-FR" sz="2400" dirty="0"/>
          </a:p>
        </p:txBody>
      </p:sp>
    </p:spTree>
    <p:extLst>
      <p:ext uri="{BB962C8B-B14F-4D97-AF65-F5344CB8AC3E}">
        <p14:creationId xmlns:p14="http://schemas.microsoft.com/office/powerpoint/2010/main" val="1728584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2D5B6D67-4245-4DFE-9449-7B50432ABA87}" type="slidenum">
              <a:rPr lang="en-US" smtClean="0"/>
              <a:pPr>
                <a:defRPr/>
              </a:pPr>
              <a:t>6</a:t>
            </a:fld>
            <a:endParaRPr lang="en-US" dirty="0"/>
          </a:p>
        </p:txBody>
      </p:sp>
      <p:sp>
        <p:nvSpPr>
          <p:cNvPr id="5" name="Titre 1"/>
          <p:cNvSpPr txBox="1">
            <a:spLocks/>
          </p:cNvSpPr>
          <p:nvPr/>
        </p:nvSpPr>
        <p:spPr bwMode="auto">
          <a:xfrm>
            <a:off x="1014847" y="341834"/>
            <a:ext cx="7096263" cy="648072"/>
          </a:xfrm>
          <a:prstGeom prst="rect">
            <a:avLst/>
          </a:prstGeom>
          <a:blipFill dpi="0" rotWithShape="1">
            <a:blip r:embed="rId2">
              <a:extLst>
                <a:ext uri="{BEBA8EAE-BF5A-486C-A8C5-ECC9F3942E4B}">
                  <a14:imgProps xmlns:a14="http://schemas.microsoft.com/office/drawing/2010/main">
                    <a14:imgLayer r:embed="rId3">
                      <a14:imgEffect>
                        <a14:sharpenSoften amount="-23000"/>
                      </a14:imgEffect>
                      <a14:imgEffect>
                        <a14:colorTemperature colorTemp="8800"/>
                      </a14:imgEffect>
                    </a14:imgLayer>
                  </a14:imgProps>
                </a:ext>
              </a:extLst>
            </a:blip>
            <a:srcRect/>
            <a:stretch>
              <a:fillRect/>
            </a:stretch>
          </a:blipFill>
          <a:ln w="9525">
            <a:noFill/>
            <a:miter lim="800000"/>
            <a:headEnd/>
            <a:tailEnd/>
          </a:ln>
          <a:effectLst>
            <a:outerShdw blurRad="50800" dist="38100" dir="5400000" algn="t" rotWithShape="0">
              <a:prstClr val="black">
                <a:alpha val="40000"/>
              </a:prstClr>
            </a:outerShdw>
          </a:effectLst>
          <a:scene3d>
            <a:camera prst="orthographicFront"/>
            <a:lightRig rig="threePt" dir="t"/>
          </a:scene3d>
          <a:sp3d>
            <a:bevelB prst="relaxedInset"/>
          </a:sp3d>
        </p:spPr>
        <p:txBody>
          <a:bodyPr vert="horz" wrap="square" lIns="91440" tIns="45720" rIns="91440" bIns="45720" numCol="1" anchor="ctr" anchorCtr="0" compatLnSpc="1">
            <a:prstTxWarp prst="textNoShape">
              <a:avLst/>
            </a:prstTxWarp>
          </a:bodyPr>
          <a:lstStyle>
            <a:defPPr>
              <a:defRPr lang="en-US"/>
            </a:defPPr>
            <a:lvl1pPr algn="ctr" eaLnBrk="0" hangingPunct="0">
              <a:defRPr sz="3200" i="1">
                <a:solidFill>
                  <a:schemeClr val="bg1">
                    <a:lumMod val="95000"/>
                  </a:schemeClr>
                </a:solidFill>
                <a:effectLst>
                  <a:outerShdw blurRad="38100" dist="38100" dir="2700000" algn="tl">
                    <a:srgbClr val="000000">
                      <a:alpha val="43137"/>
                    </a:srgbClr>
                  </a:outerShdw>
                </a:effectLst>
                <a:latin typeface="+mj-lt"/>
                <a:ea typeface="+mj-ea"/>
                <a:cs typeface="+mj-cs"/>
              </a:defRPr>
            </a:lvl1pPr>
            <a:lvl2pPr algn="ctr" eaLnBrk="0" hangingPunct="0">
              <a:defRPr sz="4400">
                <a:latin typeface="Calibri" pitchFamily="34" charset="0"/>
              </a:defRPr>
            </a:lvl2pPr>
            <a:lvl3pPr algn="ctr" eaLnBrk="0" hangingPunct="0">
              <a:defRPr sz="4400">
                <a:latin typeface="Calibri" pitchFamily="34" charset="0"/>
              </a:defRPr>
            </a:lvl3pPr>
            <a:lvl4pPr algn="ctr" eaLnBrk="0" hangingPunct="0">
              <a:defRPr sz="4400">
                <a:latin typeface="Calibri" pitchFamily="34" charset="0"/>
              </a:defRPr>
            </a:lvl4pPr>
            <a:lvl5pPr algn="ctr" eaLnBrk="0" hangingPunct="0">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pPr algn="r"/>
            <a:r>
              <a:rPr lang="fr-FR" dirty="0" smtClean="0"/>
              <a:t>Point d’accès Wifi - IPHONE</a:t>
            </a:r>
            <a:endParaRPr lang="fr-FR" sz="2800" dirty="0" smtClean="0"/>
          </a:p>
        </p:txBody>
      </p:sp>
      <p:sp>
        <p:nvSpPr>
          <p:cNvPr id="2" name="Espace réservé du contenu 1"/>
          <p:cNvSpPr>
            <a:spLocks noGrp="1"/>
          </p:cNvSpPr>
          <p:nvPr>
            <p:ph idx="1"/>
          </p:nvPr>
        </p:nvSpPr>
        <p:spPr>
          <a:xfrm>
            <a:off x="448178" y="1340768"/>
            <a:ext cx="8229600" cy="4525963"/>
          </a:xfrm>
        </p:spPr>
        <p:txBody>
          <a:bodyPr/>
          <a:lstStyle/>
          <a:p>
            <a:r>
              <a:rPr lang="fr-FR" sz="2400" dirty="0" smtClean="0"/>
              <a:t>Allez dans </a:t>
            </a:r>
            <a:r>
              <a:rPr lang="fr-FR" sz="2400" b="1" dirty="0" smtClean="0"/>
              <a:t>Réglages</a:t>
            </a:r>
            <a:r>
              <a:rPr lang="fr-FR" sz="2400" dirty="0" smtClean="0"/>
              <a:t> puis </a:t>
            </a:r>
            <a:r>
              <a:rPr lang="fr-FR" sz="2400" b="1" dirty="0" smtClean="0"/>
              <a:t>Réseau </a:t>
            </a:r>
            <a:r>
              <a:rPr lang="fr-FR" sz="2400" b="1" dirty="0"/>
              <a:t>mobile</a:t>
            </a:r>
            <a:r>
              <a:rPr lang="fr-FR" sz="2400" dirty="0"/>
              <a:t>.</a:t>
            </a:r>
          </a:p>
          <a:p>
            <a:r>
              <a:rPr lang="fr-FR" sz="2400" dirty="0" smtClean="0"/>
              <a:t>Allez dans </a:t>
            </a:r>
            <a:r>
              <a:rPr lang="fr-FR" sz="2400" b="1" dirty="0" smtClean="0"/>
              <a:t>Partage </a:t>
            </a:r>
            <a:r>
              <a:rPr lang="fr-FR" sz="2400" b="1" dirty="0"/>
              <a:t>de connexion</a:t>
            </a:r>
            <a:r>
              <a:rPr lang="fr-FR" sz="2400" dirty="0"/>
              <a:t> et </a:t>
            </a:r>
            <a:r>
              <a:rPr lang="fr-FR" sz="2400" dirty="0" smtClean="0"/>
              <a:t>activez-le.</a:t>
            </a:r>
          </a:p>
          <a:p>
            <a:pPr marL="0" indent="0">
              <a:buNone/>
            </a:pPr>
            <a:r>
              <a:rPr lang="fr-FR" sz="2000" dirty="0" smtClean="0"/>
              <a:t>NB: Sous iOS 8 ou version ultérieure, la fonctionnalité </a:t>
            </a:r>
            <a:r>
              <a:rPr lang="fr-FR" sz="2000" i="1" dirty="0" smtClean="0">
                <a:hlinkClick r:id="rId4"/>
              </a:rPr>
              <a:t>Instant </a:t>
            </a:r>
            <a:r>
              <a:rPr lang="fr-FR" sz="2000" i="1" dirty="0" err="1" smtClean="0">
                <a:hlinkClick r:id="rId4"/>
              </a:rPr>
              <a:t>Hotspot</a:t>
            </a:r>
            <a:r>
              <a:rPr lang="fr-FR" sz="2000" dirty="0"/>
              <a:t> vous permet de partager votre connexion de données mobiles sans avoir à activer le partage de connexion</a:t>
            </a:r>
            <a:r>
              <a:rPr lang="fr-FR" sz="2000" dirty="0" smtClean="0"/>
              <a:t>.</a:t>
            </a:r>
          </a:p>
          <a:p>
            <a:r>
              <a:rPr lang="fr-FR" sz="2400" dirty="0" smtClean="0"/>
              <a:t>Créer </a:t>
            </a:r>
            <a:r>
              <a:rPr lang="fr-FR" sz="2400" dirty="0"/>
              <a:t>un mot de passe Wi-Fi lors de la configuration du partage de connexion.</a:t>
            </a:r>
          </a:p>
          <a:p>
            <a:r>
              <a:rPr lang="fr-FR" sz="2400" dirty="0" smtClean="0"/>
              <a:t>Allez dans </a:t>
            </a:r>
            <a:r>
              <a:rPr lang="fr-FR" sz="2400" b="1" dirty="0" smtClean="0"/>
              <a:t>Réglages</a:t>
            </a:r>
            <a:r>
              <a:rPr lang="fr-FR" sz="2400" b="1" dirty="0"/>
              <a:t> &gt; Partage de connexion</a:t>
            </a:r>
            <a:r>
              <a:rPr lang="fr-FR" sz="2400" dirty="0"/>
              <a:t> ou </a:t>
            </a:r>
            <a:r>
              <a:rPr lang="fr-FR" sz="2400" b="1" dirty="0"/>
              <a:t>Réglages &gt; Données mobiles &gt; Partage de connexion</a:t>
            </a:r>
            <a:r>
              <a:rPr lang="fr-FR" sz="2400" dirty="0"/>
              <a:t>, puis saisissez le mot de passe Wi-Fi.</a:t>
            </a:r>
          </a:p>
          <a:p>
            <a:r>
              <a:rPr lang="fr-FR" sz="2400" dirty="0"/>
              <a:t>N’oubliez pas de désactiver votre point d’accès à la fin de la téléassistance.</a:t>
            </a:r>
          </a:p>
          <a:p>
            <a:pPr marL="0" indent="0">
              <a:buNone/>
            </a:pPr>
            <a:endParaRPr lang="fr-FR" sz="2400" dirty="0"/>
          </a:p>
        </p:txBody>
      </p:sp>
    </p:spTree>
    <p:extLst>
      <p:ext uri="{BB962C8B-B14F-4D97-AF65-F5344CB8AC3E}">
        <p14:creationId xmlns:p14="http://schemas.microsoft.com/office/powerpoint/2010/main" val="1444399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2D5B6D67-4245-4DFE-9449-7B50432ABA87}" type="slidenum">
              <a:rPr lang="en-US" smtClean="0"/>
              <a:pPr>
                <a:defRPr/>
              </a:pPr>
              <a:t>7</a:t>
            </a:fld>
            <a:endParaRPr lang="en-US" dirty="0"/>
          </a:p>
        </p:txBody>
      </p:sp>
      <p:sp>
        <p:nvSpPr>
          <p:cNvPr id="5" name="Titre 1"/>
          <p:cNvSpPr txBox="1">
            <a:spLocks/>
          </p:cNvSpPr>
          <p:nvPr/>
        </p:nvSpPr>
        <p:spPr bwMode="auto">
          <a:xfrm>
            <a:off x="1014847" y="341834"/>
            <a:ext cx="7096263" cy="648072"/>
          </a:xfrm>
          <a:prstGeom prst="rect">
            <a:avLst/>
          </a:prstGeom>
          <a:blipFill dpi="0" rotWithShape="1">
            <a:blip r:embed="rId2">
              <a:extLst>
                <a:ext uri="{BEBA8EAE-BF5A-486C-A8C5-ECC9F3942E4B}">
                  <a14:imgProps xmlns:a14="http://schemas.microsoft.com/office/drawing/2010/main">
                    <a14:imgLayer r:embed="rId3">
                      <a14:imgEffect>
                        <a14:sharpenSoften amount="-23000"/>
                      </a14:imgEffect>
                      <a14:imgEffect>
                        <a14:colorTemperature colorTemp="8800"/>
                      </a14:imgEffect>
                    </a14:imgLayer>
                  </a14:imgProps>
                </a:ext>
              </a:extLst>
            </a:blip>
            <a:srcRect/>
            <a:stretch>
              <a:fillRect/>
            </a:stretch>
          </a:blipFill>
          <a:ln w="9525">
            <a:noFill/>
            <a:miter lim="800000"/>
            <a:headEnd/>
            <a:tailEnd/>
          </a:ln>
          <a:effectLst>
            <a:outerShdw blurRad="50800" dist="38100" dir="5400000" algn="t" rotWithShape="0">
              <a:prstClr val="black">
                <a:alpha val="40000"/>
              </a:prstClr>
            </a:outerShdw>
          </a:effectLst>
          <a:scene3d>
            <a:camera prst="orthographicFront"/>
            <a:lightRig rig="threePt" dir="t"/>
          </a:scene3d>
          <a:sp3d>
            <a:bevelB prst="relaxedInset"/>
          </a:sp3d>
        </p:spPr>
        <p:txBody>
          <a:bodyPr vert="horz" wrap="square" lIns="91440" tIns="45720" rIns="91440" bIns="45720" numCol="1" anchor="ctr" anchorCtr="0" compatLnSpc="1">
            <a:prstTxWarp prst="textNoShape">
              <a:avLst/>
            </a:prstTxWarp>
          </a:bodyPr>
          <a:lstStyle>
            <a:defPPr>
              <a:defRPr lang="en-US"/>
            </a:defPPr>
            <a:lvl1pPr algn="ctr" eaLnBrk="0" hangingPunct="0">
              <a:defRPr sz="3200" i="1">
                <a:solidFill>
                  <a:schemeClr val="bg1">
                    <a:lumMod val="95000"/>
                  </a:schemeClr>
                </a:solidFill>
                <a:effectLst>
                  <a:outerShdw blurRad="38100" dist="38100" dir="2700000" algn="tl">
                    <a:srgbClr val="000000">
                      <a:alpha val="43137"/>
                    </a:srgbClr>
                  </a:outerShdw>
                </a:effectLst>
                <a:latin typeface="+mj-lt"/>
                <a:ea typeface="+mj-ea"/>
                <a:cs typeface="+mj-cs"/>
              </a:defRPr>
            </a:lvl1pPr>
            <a:lvl2pPr algn="ctr" eaLnBrk="0" hangingPunct="0">
              <a:defRPr sz="4400">
                <a:latin typeface="Calibri" pitchFamily="34" charset="0"/>
              </a:defRPr>
            </a:lvl2pPr>
            <a:lvl3pPr algn="ctr" eaLnBrk="0" hangingPunct="0">
              <a:defRPr sz="4400">
                <a:latin typeface="Calibri" pitchFamily="34" charset="0"/>
              </a:defRPr>
            </a:lvl3pPr>
            <a:lvl4pPr algn="ctr" eaLnBrk="0" hangingPunct="0">
              <a:defRPr sz="4400">
                <a:latin typeface="Calibri" pitchFamily="34" charset="0"/>
              </a:defRPr>
            </a:lvl4pPr>
            <a:lvl5pPr algn="ctr" eaLnBrk="0" hangingPunct="0">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lang="fr-FR" dirty="0" smtClean="0"/>
              <a:t>Se connecter au Wifi </a:t>
            </a:r>
            <a:endParaRPr lang="fr-FR" sz="2800" dirty="0" smtClean="0"/>
          </a:p>
        </p:txBody>
      </p:sp>
      <p:sp>
        <p:nvSpPr>
          <p:cNvPr id="2" name="Espace réservé du contenu 1"/>
          <p:cNvSpPr>
            <a:spLocks noGrp="1"/>
          </p:cNvSpPr>
          <p:nvPr>
            <p:ph idx="1"/>
          </p:nvPr>
        </p:nvSpPr>
        <p:spPr>
          <a:xfrm>
            <a:off x="448178" y="1412776"/>
            <a:ext cx="8229600" cy="4525963"/>
          </a:xfrm>
        </p:spPr>
        <p:txBody>
          <a:bodyPr/>
          <a:lstStyle/>
          <a:p>
            <a:r>
              <a:rPr lang="fr-FR" sz="2000" dirty="0" smtClean="0"/>
              <a:t>Depuis n’importe quel menu, cliquez sur le symbole Aide pour ouvrir la page d’aide. En haut à droite, cliquez sur le bouton « Téléassistance »</a:t>
            </a:r>
          </a:p>
          <a:p>
            <a:endParaRPr lang="fr-FR" sz="2000" dirty="0"/>
          </a:p>
          <a:p>
            <a:endParaRPr lang="fr-FR" sz="2000" dirty="0" smtClean="0"/>
          </a:p>
          <a:p>
            <a:endParaRPr lang="fr-FR" sz="2000" dirty="0" smtClean="0"/>
          </a:p>
          <a:p>
            <a:r>
              <a:rPr lang="fr-FR" sz="2000" dirty="0" smtClean="0"/>
              <a:t>Insérez votre clef Wifi et attendez que le système  la détecte.</a:t>
            </a:r>
          </a:p>
          <a:p>
            <a:r>
              <a:rPr lang="fr-FR" sz="2000" dirty="0" smtClean="0"/>
              <a:t>Rendez-vous sur l’onglet « Point d’accès Wifi » puis lancer un scan.</a:t>
            </a:r>
          </a:p>
          <a:p>
            <a:r>
              <a:rPr lang="fr-FR" sz="2000" dirty="0" smtClean="0"/>
              <a:t>Sélectionnez votre point d’accès dans la liste puis cliquez sur « Connexion »</a:t>
            </a:r>
          </a:p>
          <a:p>
            <a:r>
              <a:rPr lang="fr-FR" sz="2000" dirty="0" smtClean="0"/>
              <a:t>Entrez le mode de passe du point d’accès Wifi (le même que celui configuré sur votre téléphone).</a:t>
            </a:r>
          </a:p>
          <a:p>
            <a:r>
              <a:rPr lang="fr-FR" sz="2000" dirty="0"/>
              <a:t>Retourner sur le panneau principal pour vérifier le statut de la connexion</a:t>
            </a:r>
            <a:r>
              <a:rPr lang="fr-FR" sz="2000" dirty="0" smtClean="0"/>
              <a:t>.</a:t>
            </a:r>
          </a:p>
          <a:p>
            <a:endParaRPr lang="fr-FR" sz="2000" dirty="0"/>
          </a:p>
          <a:p>
            <a:pPr marL="0" indent="0">
              <a:buNone/>
            </a:pPr>
            <a:endParaRPr lang="fr-FR" sz="2000" dirty="0"/>
          </a:p>
        </p:txBody>
      </p:sp>
      <p:pic>
        <p:nvPicPr>
          <p:cNvPr id="1026" name="Picture 2" descr="E:\Downloads\Icon\Icon\gnome-netstatus-txr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88" y="225263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Downloads\Icon\Icon\gnome-help.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808" y="2252630"/>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3" name="Flèche droite 2"/>
          <p:cNvSpPr/>
          <p:nvPr/>
        </p:nvSpPr>
        <p:spPr>
          <a:xfrm>
            <a:off x="3851920" y="2404891"/>
            <a:ext cx="108012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56873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Depuis le panneau principal, assurez-vous que le CBox ait un accès à internet</a:t>
            </a:r>
          </a:p>
          <a:p>
            <a:r>
              <a:rPr lang="fr-FR" dirty="0" smtClean="0"/>
              <a:t>Cliquez sur « Se connecter » pour saisir l’adresse internet fournit par votre téléopérateur.</a:t>
            </a:r>
          </a:p>
          <a:p>
            <a:r>
              <a:rPr lang="fr-FR" dirty="0" smtClean="0"/>
              <a:t>Le CBox est maintenant accessible à distance.</a:t>
            </a:r>
            <a:endParaRPr lang="fr-FR" dirty="0"/>
          </a:p>
        </p:txBody>
      </p:sp>
      <p:sp>
        <p:nvSpPr>
          <p:cNvPr id="4" name="Espace réservé du numéro de diapositive 3"/>
          <p:cNvSpPr>
            <a:spLocks noGrp="1"/>
          </p:cNvSpPr>
          <p:nvPr>
            <p:ph type="sldNum" sz="quarter" idx="12"/>
          </p:nvPr>
        </p:nvSpPr>
        <p:spPr/>
        <p:txBody>
          <a:bodyPr/>
          <a:lstStyle/>
          <a:p>
            <a:pPr>
              <a:defRPr/>
            </a:pPr>
            <a:fld id="{2D5B6D67-4245-4DFE-9449-7B50432ABA87}" type="slidenum">
              <a:rPr lang="en-US" smtClean="0"/>
              <a:pPr>
                <a:defRPr/>
              </a:pPr>
              <a:t>8</a:t>
            </a:fld>
            <a:endParaRPr lang="en-US" dirty="0"/>
          </a:p>
        </p:txBody>
      </p:sp>
      <p:sp>
        <p:nvSpPr>
          <p:cNvPr id="5" name="Titre 1"/>
          <p:cNvSpPr txBox="1">
            <a:spLocks/>
          </p:cNvSpPr>
          <p:nvPr/>
        </p:nvSpPr>
        <p:spPr bwMode="auto">
          <a:xfrm>
            <a:off x="1014847" y="341834"/>
            <a:ext cx="7096263" cy="648072"/>
          </a:xfrm>
          <a:prstGeom prst="rect">
            <a:avLst/>
          </a:prstGeom>
          <a:blipFill dpi="0" rotWithShape="1">
            <a:blip r:embed="rId2">
              <a:extLst>
                <a:ext uri="{BEBA8EAE-BF5A-486C-A8C5-ECC9F3942E4B}">
                  <a14:imgProps xmlns:a14="http://schemas.microsoft.com/office/drawing/2010/main">
                    <a14:imgLayer r:embed="rId3">
                      <a14:imgEffect>
                        <a14:sharpenSoften amount="-23000"/>
                      </a14:imgEffect>
                      <a14:imgEffect>
                        <a14:colorTemperature colorTemp="8800"/>
                      </a14:imgEffect>
                    </a14:imgLayer>
                  </a14:imgProps>
                </a:ext>
              </a:extLst>
            </a:blip>
            <a:srcRect/>
            <a:stretch>
              <a:fillRect/>
            </a:stretch>
          </a:blipFill>
          <a:ln w="9525">
            <a:noFill/>
            <a:miter lim="800000"/>
            <a:headEnd/>
            <a:tailEnd/>
          </a:ln>
          <a:effectLst>
            <a:outerShdw blurRad="50800" dist="38100" dir="5400000" algn="t" rotWithShape="0">
              <a:prstClr val="black">
                <a:alpha val="40000"/>
              </a:prstClr>
            </a:outerShdw>
          </a:effectLst>
          <a:scene3d>
            <a:camera prst="orthographicFront"/>
            <a:lightRig rig="threePt" dir="t"/>
          </a:scene3d>
          <a:sp3d>
            <a:bevelB prst="relaxedInset"/>
          </a:sp3d>
        </p:spPr>
        <p:txBody>
          <a:bodyPr vert="horz" wrap="square" lIns="91440" tIns="45720" rIns="91440" bIns="45720" numCol="1" anchor="ctr" anchorCtr="0" compatLnSpc="1">
            <a:prstTxWarp prst="textNoShape">
              <a:avLst/>
            </a:prstTxWarp>
          </a:bodyPr>
          <a:lstStyle>
            <a:defPPr>
              <a:defRPr lang="en-US"/>
            </a:defPPr>
            <a:lvl1pPr algn="ctr" eaLnBrk="0" hangingPunct="0">
              <a:defRPr sz="3200" i="1">
                <a:solidFill>
                  <a:schemeClr val="bg1">
                    <a:lumMod val="95000"/>
                  </a:schemeClr>
                </a:solidFill>
                <a:effectLst>
                  <a:outerShdw blurRad="38100" dist="38100" dir="2700000" algn="tl">
                    <a:srgbClr val="000000">
                      <a:alpha val="43137"/>
                    </a:srgbClr>
                  </a:outerShdw>
                </a:effectLst>
                <a:latin typeface="+mj-lt"/>
                <a:ea typeface="+mj-ea"/>
                <a:cs typeface="+mj-cs"/>
              </a:defRPr>
            </a:lvl1pPr>
            <a:lvl2pPr algn="ctr" eaLnBrk="0" hangingPunct="0">
              <a:defRPr sz="4400">
                <a:latin typeface="Calibri" pitchFamily="34" charset="0"/>
              </a:defRPr>
            </a:lvl2pPr>
            <a:lvl3pPr algn="ctr" eaLnBrk="0" hangingPunct="0">
              <a:defRPr sz="4400">
                <a:latin typeface="Calibri" pitchFamily="34" charset="0"/>
              </a:defRPr>
            </a:lvl3pPr>
            <a:lvl4pPr algn="ctr" eaLnBrk="0" hangingPunct="0">
              <a:defRPr sz="4400">
                <a:latin typeface="Calibri" pitchFamily="34" charset="0"/>
              </a:defRPr>
            </a:lvl4pPr>
            <a:lvl5pPr algn="ctr" eaLnBrk="0" hangingPunct="0">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pPr algn="r"/>
            <a:r>
              <a:rPr lang="fr-FR" dirty="0" smtClean="0"/>
              <a:t>Se connecter au téléopérateur</a:t>
            </a:r>
            <a:endParaRPr lang="fr-FR" sz="2800" dirty="0" smtClean="0"/>
          </a:p>
        </p:txBody>
      </p:sp>
    </p:spTree>
    <p:extLst>
      <p:ext uri="{BB962C8B-B14F-4D97-AF65-F5344CB8AC3E}">
        <p14:creationId xmlns:p14="http://schemas.microsoft.com/office/powerpoint/2010/main" val="2080743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321</Words>
  <Application>Microsoft Office PowerPoint</Application>
  <PresentationFormat>Affichage à l'écran (4:3)</PresentationFormat>
  <Paragraphs>59</Paragraphs>
  <Slides>8</Slides>
  <Notes>2</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Larissa-Design</vt:lpstr>
      <vt:lpstr>Téléassistance Configuration Client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Manual</dc:title>
  <dc:creator>Dirk Seidlitz;Thomas Corvé</dc:creator>
  <cp:lastModifiedBy>Totolito</cp:lastModifiedBy>
  <cp:revision>650</cp:revision>
  <dcterms:created xsi:type="dcterms:W3CDTF">2011-06-20T10:46:06Z</dcterms:created>
  <dcterms:modified xsi:type="dcterms:W3CDTF">2016-04-29T11:52:45Z</dcterms:modified>
</cp:coreProperties>
</file>